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00" r:id="rId3"/>
    <p:sldId id="316" r:id="rId4"/>
    <p:sldId id="376" r:id="rId5"/>
    <p:sldId id="388" r:id="rId6"/>
    <p:sldId id="387" r:id="rId7"/>
    <p:sldId id="385" r:id="rId8"/>
    <p:sldId id="381" r:id="rId9"/>
    <p:sldId id="386" r:id="rId10"/>
    <p:sldId id="389" r:id="rId11"/>
    <p:sldId id="390" r:id="rId12"/>
    <p:sldId id="349" r:id="rId13"/>
    <p:sldId id="391" r:id="rId14"/>
    <p:sldId id="268" r:id="rId15"/>
    <p:sldId id="397" r:id="rId16"/>
    <p:sldId id="355" r:id="rId17"/>
    <p:sldId id="363" r:id="rId18"/>
    <p:sldId id="392" r:id="rId19"/>
    <p:sldId id="358" r:id="rId20"/>
    <p:sldId id="398" r:id="rId21"/>
    <p:sldId id="359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95" r:id="rId31"/>
    <p:sldId id="327" r:id="rId32"/>
    <p:sldId id="399" r:id="rId33"/>
    <p:sldId id="373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D966"/>
    <a:srgbClr val="C00000"/>
    <a:srgbClr val="D9D9D9"/>
    <a:srgbClr val="8A0000"/>
    <a:srgbClr val="FF373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9E3C7-7F47-4174-A249-57E7E2051ED1}" v="402" dt="2023-07-01T14:09:41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79795" autoAdjust="0"/>
  </p:normalViewPr>
  <p:slideViewPr>
    <p:cSldViewPr snapToGrid="0">
      <p:cViewPr varScale="1">
        <p:scale>
          <a:sx n="66" d="100"/>
          <a:sy n="66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호철" userId="866d9ac1-8cf3-40a7-9f8c-d753fe9116cb" providerId="ADAL" clId="{ECFCF269-DF02-4389-ADD0-44F13BFFEE5F}"/>
    <pc:docChg chg="undo custSel addSld delSld modSld sldOrd">
      <pc:chgData name="이호철" userId="866d9ac1-8cf3-40a7-9f8c-d753fe9116cb" providerId="ADAL" clId="{ECFCF269-DF02-4389-ADD0-44F13BFFEE5F}" dt="2022-11-17T13:05:28.963" v="3455" actId="20577"/>
      <pc:docMkLst>
        <pc:docMk/>
      </pc:docMkLst>
      <pc:sldChg chg="del">
        <pc:chgData name="이호철" userId="866d9ac1-8cf3-40a7-9f8c-d753fe9116cb" providerId="ADAL" clId="{ECFCF269-DF02-4389-ADD0-44F13BFFEE5F}" dt="2022-11-15T10:45:35.193" v="215" actId="47"/>
        <pc:sldMkLst>
          <pc:docMk/>
          <pc:sldMk cId="4032196624" sldId="268"/>
        </pc:sldMkLst>
      </pc:sldChg>
      <pc:sldChg chg="addSp delSp modSp mod modNotesTx">
        <pc:chgData name="이호철" userId="866d9ac1-8cf3-40a7-9f8c-d753fe9116cb" providerId="ADAL" clId="{ECFCF269-DF02-4389-ADD0-44F13BFFEE5F}" dt="2022-11-17T12:03:34.002" v="2763" actId="20577"/>
        <pc:sldMkLst>
          <pc:docMk/>
          <pc:sldMk cId="4230263009" sldId="300"/>
        </pc:sldMkLst>
        <pc:spChg chg="mod">
          <ac:chgData name="이호철" userId="866d9ac1-8cf3-40a7-9f8c-d753fe9116cb" providerId="ADAL" clId="{ECFCF269-DF02-4389-ADD0-44F13BFFEE5F}" dt="2022-11-10T09:04:55.473" v="108" actId="1076"/>
          <ac:spMkLst>
            <pc:docMk/>
            <pc:sldMk cId="4230263009" sldId="300"/>
            <ac:spMk id="2" creationId="{DC12C846-F972-4E69-B84C-D6E9812D77D1}"/>
          </ac:spMkLst>
        </pc:spChg>
        <pc:spChg chg="add mod">
          <ac:chgData name="이호철" userId="866d9ac1-8cf3-40a7-9f8c-d753fe9116cb" providerId="ADAL" clId="{ECFCF269-DF02-4389-ADD0-44F13BFFEE5F}" dt="2022-11-10T09:06:51.346" v="125" actId="1076"/>
          <ac:spMkLst>
            <pc:docMk/>
            <pc:sldMk cId="4230263009" sldId="300"/>
            <ac:spMk id="3" creationId="{0F6BFFE0-93FD-7ED1-B54E-4FAA6589EE42}"/>
          </ac:spMkLst>
        </pc:spChg>
        <pc:spChg chg="del">
          <ac:chgData name="이호철" userId="866d9ac1-8cf3-40a7-9f8c-d753fe9116cb" providerId="ADAL" clId="{ECFCF269-DF02-4389-ADD0-44F13BFFEE5F}" dt="2022-11-01T05:34:18.269" v="14" actId="21"/>
          <ac:spMkLst>
            <pc:docMk/>
            <pc:sldMk cId="4230263009" sldId="300"/>
            <ac:spMk id="9" creationId="{C6FFC3D0-D490-572B-8691-4C28DA059499}"/>
          </ac:spMkLst>
        </pc:spChg>
        <pc:spChg chg="mod">
          <ac:chgData name="이호철" userId="866d9ac1-8cf3-40a7-9f8c-d753fe9116cb" providerId="ADAL" clId="{ECFCF269-DF02-4389-ADD0-44F13BFFEE5F}" dt="2022-11-10T09:13:12.682" v="146" actId="1076"/>
          <ac:spMkLst>
            <pc:docMk/>
            <pc:sldMk cId="4230263009" sldId="300"/>
            <ac:spMk id="11" creationId="{B1DF02F3-C12A-403A-A0E8-DC4E2F602CDA}"/>
          </ac:spMkLst>
        </pc:spChg>
        <pc:spChg chg="mod">
          <ac:chgData name="이호철" userId="866d9ac1-8cf3-40a7-9f8c-d753fe9116cb" providerId="ADAL" clId="{ECFCF269-DF02-4389-ADD0-44F13BFFEE5F}" dt="2022-11-10T09:07:09.010" v="128" actId="1035"/>
          <ac:spMkLst>
            <pc:docMk/>
            <pc:sldMk cId="4230263009" sldId="300"/>
            <ac:spMk id="12" creationId="{F5925B08-325E-4CDA-98FD-0CA1EB809CAC}"/>
          </ac:spMkLst>
        </pc:spChg>
        <pc:picChg chg="add del mod">
          <ac:chgData name="이호철" userId="866d9ac1-8cf3-40a7-9f8c-d753fe9116cb" providerId="ADAL" clId="{ECFCF269-DF02-4389-ADD0-44F13BFFEE5F}" dt="2022-11-10T09:08:43.554" v="132" actId="478"/>
          <ac:picMkLst>
            <pc:docMk/>
            <pc:sldMk cId="4230263009" sldId="300"/>
            <ac:picMk id="5" creationId="{3603CB0B-E8C6-A0C2-5593-A7417C0F4E3E}"/>
          </ac:picMkLst>
        </pc:picChg>
        <pc:picChg chg="del">
          <ac:chgData name="이호철" userId="866d9ac1-8cf3-40a7-9f8c-d753fe9116cb" providerId="ADAL" clId="{ECFCF269-DF02-4389-ADD0-44F13BFFEE5F}" dt="2022-11-10T09:05:09.020" v="110" actId="478"/>
          <ac:picMkLst>
            <pc:docMk/>
            <pc:sldMk cId="4230263009" sldId="300"/>
            <ac:picMk id="6" creationId="{62FC881F-67FF-9C19-5EBD-95D65D7254FA}"/>
          </ac:picMkLst>
        </pc:picChg>
        <pc:picChg chg="add mod">
          <ac:chgData name="이호철" userId="866d9ac1-8cf3-40a7-9f8c-d753fe9116cb" providerId="ADAL" clId="{ECFCF269-DF02-4389-ADD0-44F13BFFEE5F}" dt="2022-11-10T09:12:55.008" v="145" actId="1038"/>
          <ac:picMkLst>
            <pc:docMk/>
            <pc:sldMk cId="4230263009" sldId="300"/>
            <ac:picMk id="13" creationId="{182F4938-392C-E5AA-3436-2D1DB9E51462}"/>
          </ac:picMkLst>
        </pc:picChg>
      </pc:sldChg>
      <pc:sldChg chg="modSp mod modNotesTx">
        <pc:chgData name="이호철" userId="866d9ac1-8cf3-40a7-9f8c-d753fe9116cb" providerId="ADAL" clId="{ECFCF269-DF02-4389-ADD0-44F13BFFEE5F}" dt="2022-11-17T09:31:36.666" v="1353" actId="20577"/>
        <pc:sldMkLst>
          <pc:docMk/>
          <pc:sldMk cId="4281482334" sldId="316"/>
        </pc:sldMkLst>
        <pc:spChg chg="mod">
          <ac:chgData name="이호철" userId="866d9ac1-8cf3-40a7-9f8c-d753fe9116cb" providerId="ADAL" clId="{ECFCF269-DF02-4389-ADD0-44F13BFFEE5F}" dt="2022-11-10T09:17:21.054" v="187" actId="1076"/>
          <ac:spMkLst>
            <pc:docMk/>
            <pc:sldMk cId="4281482334" sldId="316"/>
            <ac:spMk id="3" creationId="{AEAB8C5C-EF2E-5920-0961-2FDAE613E926}"/>
          </ac:spMkLst>
        </pc:spChg>
        <pc:spChg chg="mod">
          <ac:chgData name="이호철" userId="866d9ac1-8cf3-40a7-9f8c-d753fe9116cb" providerId="ADAL" clId="{ECFCF269-DF02-4389-ADD0-44F13BFFEE5F}" dt="2022-11-10T09:14:08.639" v="165" actId="1076"/>
          <ac:spMkLst>
            <pc:docMk/>
            <pc:sldMk cId="4281482334" sldId="316"/>
            <ac:spMk id="5" creationId="{DBEAECBB-55DD-FD8B-E575-FC88B37D2E30}"/>
          </ac:spMkLst>
        </pc:spChg>
        <pc:spChg chg="mod">
          <ac:chgData name="이호철" userId="866d9ac1-8cf3-40a7-9f8c-d753fe9116cb" providerId="ADAL" clId="{ECFCF269-DF02-4389-ADD0-44F13BFFEE5F}" dt="2022-11-10T09:16:43.970" v="179" actId="1076"/>
          <ac:spMkLst>
            <pc:docMk/>
            <pc:sldMk cId="4281482334" sldId="316"/>
            <ac:spMk id="11" creationId="{405733EB-0769-D5E4-7AF7-CC9AEB8037E6}"/>
          </ac:spMkLst>
        </pc:spChg>
        <pc:spChg chg="mod">
          <ac:chgData name="이호철" userId="866d9ac1-8cf3-40a7-9f8c-d753fe9116cb" providerId="ADAL" clId="{ECFCF269-DF02-4389-ADD0-44F13BFFEE5F}" dt="2022-11-10T09:15:04.911" v="174" actId="1076"/>
          <ac:spMkLst>
            <pc:docMk/>
            <pc:sldMk cId="4281482334" sldId="316"/>
            <ac:spMk id="15" creationId="{549BA675-14A1-4FA6-7B45-26098FBBF148}"/>
          </ac:spMkLst>
        </pc:spChg>
        <pc:spChg chg="mod">
          <ac:chgData name="이호철" userId="866d9ac1-8cf3-40a7-9f8c-d753fe9116cb" providerId="ADAL" clId="{ECFCF269-DF02-4389-ADD0-44F13BFFEE5F}" dt="2022-11-10T09:15:21.911" v="177" actId="1076"/>
          <ac:spMkLst>
            <pc:docMk/>
            <pc:sldMk cId="4281482334" sldId="316"/>
            <ac:spMk id="21" creationId="{9CD47BC0-A5B0-A45B-107E-6D0C00AA3A8C}"/>
          </ac:spMkLst>
        </pc:spChg>
        <pc:spChg chg="mod">
          <ac:chgData name="이호철" userId="866d9ac1-8cf3-40a7-9f8c-d753fe9116cb" providerId="ADAL" clId="{ECFCF269-DF02-4389-ADD0-44F13BFFEE5F}" dt="2022-11-10T09:16:54.474" v="181" actId="1076"/>
          <ac:spMkLst>
            <pc:docMk/>
            <pc:sldMk cId="4281482334" sldId="316"/>
            <ac:spMk id="25" creationId="{C6F1D8F6-6B35-F925-B981-20E1A16A35DB}"/>
          </ac:spMkLst>
        </pc:spChg>
        <pc:cxnChg chg="mod">
          <ac:chgData name="이호철" userId="866d9ac1-8cf3-40a7-9f8c-d753fe9116cb" providerId="ADAL" clId="{ECFCF269-DF02-4389-ADD0-44F13BFFEE5F}" dt="2022-11-10T09:14:37.295" v="168" actId="14100"/>
          <ac:cxnSpMkLst>
            <pc:docMk/>
            <pc:sldMk cId="4281482334" sldId="316"/>
            <ac:cxnSpMk id="9" creationId="{F596C98A-5ECB-ECC4-CF48-7523BDB5326C}"/>
          </ac:cxnSpMkLst>
        </pc:cxnChg>
        <pc:cxnChg chg="mod">
          <ac:chgData name="이호철" userId="866d9ac1-8cf3-40a7-9f8c-d753fe9116cb" providerId="ADAL" clId="{ECFCF269-DF02-4389-ADD0-44F13BFFEE5F}" dt="2022-11-10T09:16:47.373" v="180" actId="14100"/>
          <ac:cxnSpMkLst>
            <pc:docMk/>
            <pc:sldMk cId="4281482334" sldId="316"/>
            <ac:cxnSpMk id="12" creationId="{A062F79B-2A55-98DA-7D97-555094313D4F}"/>
          </ac:cxnSpMkLst>
        </pc:cxnChg>
        <pc:cxnChg chg="mod">
          <ac:chgData name="이호철" userId="866d9ac1-8cf3-40a7-9f8c-d753fe9116cb" providerId="ADAL" clId="{ECFCF269-DF02-4389-ADD0-44F13BFFEE5F}" dt="2022-11-10T09:15:10.153" v="175" actId="14100"/>
          <ac:cxnSpMkLst>
            <pc:docMk/>
            <pc:sldMk cId="4281482334" sldId="316"/>
            <ac:cxnSpMk id="16" creationId="{EA9BF9FF-5547-25AE-95B8-0F50CFA4DBBC}"/>
          </ac:cxnSpMkLst>
        </pc:cxnChg>
        <pc:cxnChg chg="mod">
          <ac:chgData name="이호철" userId="866d9ac1-8cf3-40a7-9f8c-d753fe9116cb" providerId="ADAL" clId="{ECFCF269-DF02-4389-ADD0-44F13BFFEE5F}" dt="2022-11-10T09:17:03.381" v="183" actId="14100"/>
          <ac:cxnSpMkLst>
            <pc:docMk/>
            <pc:sldMk cId="4281482334" sldId="316"/>
            <ac:cxnSpMk id="26" creationId="{8809CAB9-D13B-7F4D-A84E-AA25021A3B74}"/>
          </ac:cxnSpMkLst>
        </pc:cxnChg>
        <pc:cxnChg chg="mod">
          <ac:chgData name="이호철" userId="866d9ac1-8cf3-40a7-9f8c-d753fe9116cb" providerId="ADAL" clId="{ECFCF269-DF02-4389-ADD0-44F13BFFEE5F}" dt="2022-11-10T09:17:15.245" v="186" actId="14100"/>
          <ac:cxnSpMkLst>
            <pc:docMk/>
            <pc:sldMk cId="4281482334" sldId="316"/>
            <ac:cxnSpMk id="30" creationId="{2D47A028-A4B7-ED77-99D4-19C78E9710D1}"/>
          </ac:cxnSpMkLst>
        </pc:cxnChg>
      </pc:sldChg>
      <pc:sldChg chg="del">
        <pc:chgData name="이호철" userId="866d9ac1-8cf3-40a7-9f8c-d753fe9116cb" providerId="ADAL" clId="{ECFCF269-DF02-4389-ADD0-44F13BFFEE5F}" dt="2022-11-17T12:39:31.835" v="2969" actId="47"/>
        <pc:sldMkLst>
          <pc:docMk/>
          <pc:sldMk cId="2589247170" sldId="327"/>
        </pc:sldMkLst>
      </pc:sldChg>
      <pc:sldChg chg="del">
        <pc:chgData name="이호철" userId="866d9ac1-8cf3-40a7-9f8c-d753fe9116cb" providerId="ADAL" clId="{ECFCF269-DF02-4389-ADD0-44F13BFFEE5F}" dt="2022-11-15T10:45:35.193" v="215" actId="47"/>
        <pc:sldMkLst>
          <pc:docMk/>
          <pc:sldMk cId="823924600" sldId="349"/>
        </pc:sldMkLst>
      </pc:sldChg>
      <pc:sldChg chg="addSp delSp del mod">
        <pc:chgData name="이호철" userId="866d9ac1-8cf3-40a7-9f8c-d753fe9116cb" providerId="ADAL" clId="{ECFCF269-DF02-4389-ADD0-44F13BFFEE5F}" dt="2022-11-15T10:19:52.665" v="214" actId="47"/>
        <pc:sldMkLst>
          <pc:docMk/>
          <pc:sldMk cId="1720760506" sldId="350"/>
        </pc:sldMkLst>
        <pc:picChg chg="add del">
          <ac:chgData name="이호철" userId="866d9ac1-8cf3-40a7-9f8c-d753fe9116cb" providerId="ADAL" clId="{ECFCF269-DF02-4389-ADD0-44F13BFFEE5F}" dt="2022-11-10T11:45:29.023" v="209" actId="478"/>
          <ac:picMkLst>
            <pc:docMk/>
            <pc:sldMk cId="1720760506" sldId="350"/>
            <ac:picMk id="15" creationId="{F87A413D-76FC-C2B8-2662-F1DD55E4CFDD}"/>
          </ac:picMkLst>
        </pc:picChg>
        <pc:picChg chg="add">
          <ac:chgData name="이호철" userId="866d9ac1-8cf3-40a7-9f8c-d753fe9116cb" providerId="ADAL" clId="{ECFCF269-DF02-4389-ADD0-44F13BFFEE5F}" dt="2022-11-10T11:45:29.272" v="210" actId="22"/>
          <ac:picMkLst>
            <pc:docMk/>
            <pc:sldMk cId="1720760506" sldId="350"/>
            <ac:picMk id="17" creationId="{E561547B-E6AE-000C-369C-8FC968F4ECDC}"/>
          </ac:picMkLst>
        </pc:picChg>
      </pc:sldChg>
      <pc:sldChg chg="del">
        <pc:chgData name="이호철" userId="866d9ac1-8cf3-40a7-9f8c-d753fe9116cb" providerId="ADAL" clId="{ECFCF269-DF02-4389-ADD0-44F13BFFEE5F}" dt="2022-11-15T10:45:35.193" v="215" actId="47"/>
        <pc:sldMkLst>
          <pc:docMk/>
          <pc:sldMk cId="3494618514" sldId="355"/>
        </pc:sldMkLst>
      </pc:sldChg>
      <pc:sldChg chg="del">
        <pc:chgData name="이호철" userId="866d9ac1-8cf3-40a7-9f8c-d753fe9116cb" providerId="ADAL" clId="{ECFCF269-DF02-4389-ADD0-44F13BFFEE5F}" dt="2022-11-15T10:45:35.193" v="215" actId="47"/>
        <pc:sldMkLst>
          <pc:docMk/>
          <pc:sldMk cId="922823659" sldId="358"/>
        </pc:sldMkLst>
      </pc:sldChg>
      <pc:sldChg chg="addSp delSp modSp del mod">
        <pc:chgData name="이호철" userId="866d9ac1-8cf3-40a7-9f8c-d753fe9116cb" providerId="ADAL" clId="{ECFCF269-DF02-4389-ADD0-44F13BFFEE5F}" dt="2022-11-15T10:12:31.293" v="212" actId="47"/>
        <pc:sldMkLst>
          <pc:docMk/>
          <pc:sldMk cId="3150038976" sldId="362"/>
        </pc:sldMkLst>
        <pc:spChg chg="mod">
          <ac:chgData name="이호철" userId="866d9ac1-8cf3-40a7-9f8c-d753fe9116cb" providerId="ADAL" clId="{ECFCF269-DF02-4389-ADD0-44F13BFFEE5F}" dt="2022-11-10T11:28:00.647" v="205" actId="20577"/>
          <ac:spMkLst>
            <pc:docMk/>
            <pc:sldMk cId="3150038976" sldId="362"/>
            <ac:spMk id="2" creationId="{7A626179-5CEB-46C2-BFA1-243BC26C27F0}"/>
          </ac:spMkLst>
        </pc:spChg>
        <pc:picChg chg="add del mod">
          <ac:chgData name="이호철" userId="866d9ac1-8cf3-40a7-9f8c-d753fe9116cb" providerId="ADAL" clId="{ECFCF269-DF02-4389-ADD0-44F13BFFEE5F}" dt="2022-11-10T11:45:10.639" v="208"/>
          <ac:picMkLst>
            <pc:docMk/>
            <pc:sldMk cId="3150038976" sldId="362"/>
            <ac:picMk id="4" creationId="{D13124DC-2E50-E78B-7CF7-41FCA56FDD44}"/>
          </ac:picMkLst>
        </pc:picChg>
      </pc:sldChg>
      <pc:sldChg chg="del">
        <pc:chgData name="이호철" userId="866d9ac1-8cf3-40a7-9f8c-d753fe9116cb" providerId="ADAL" clId="{ECFCF269-DF02-4389-ADD0-44F13BFFEE5F}" dt="2022-11-15T10:45:35.193" v="215" actId="47"/>
        <pc:sldMkLst>
          <pc:docMk/>
          <pc:sldMk cId="2039240397" sldId="363"/>
        </pc:sldMkLst>
      </pc:sldChg>
      <pc:sldChg chg="del">
        <pc:chgData name="이호철" userId="866d9ac1-8cf3-40a7-9f8c-d753fe9116cb" providerId="ADAL" clId="{ECFCF269-DF02-4389-ADD0-44F13BFFEE5F}" dt="2022-11-17T12:39:31.835" v="2969" actId="47"/>
        <pc:sldMkLst>
          <pc:docMk/>
          <pc:sldMk cId="4220861262" sldId="372"/>
        </pc:sldMkLst>
      </pc:sldChg>
      <pc:sldChg chg="del">
        <pc:chgData name="이호철" userId="866d9ac1-8cf3-40a7-9f8c-d753fe9116cb" providerId="ADAL" clId="{ECFCF269-DF02-4389-ADD0-44F13BFFEE5F}" dt="2022-11-17T12:39:31.835" v="2969" actId="47"/>
        <pc:sldMkLst>
          <pc:docMk/>
          <pc:sldMk cId="1104113118" sldId="373"/>
        </pc:sldMkLst>
      </pc:sldChg>
      <pc:sldChg chg="addSp delSp modSp del mod">
        <pc:chgData name="이호철" userId="866d9ac1-8cf3-40a7-9f8c-d753fe9116cb" providerId="ADAL" clId="{ECFCF269-DF02-4389-ADD0-44F13BFFEE5F}" dt="2022-11-15T10:12:03.375" v="211" actId="47"/>
        <pc:sldMkLst>
          <pc:docMk/>
          <pc:sldMk cId="3039315090" sldId="374"/>
        </pc:sldMkLst>
        <pc:spChg chg="mod">
          <ac:chgData name="이호철" userId="866d9ac1-8cf3-40a7-9f8c-d753fe9116cb" providerId="ADAL" clId="{ECFCF269-DF02-4389-ADD0-44F13BFFEE5F}" dt="2022-11-10T11:27:41.769" v="203" actId="20577"/>
          <ac:spMkLst>
            <pc:docMk/>
            <pc:sldMk cId="3039315090" sldId="374"/>
            <ac:spMk id="2" creationId="{7A626179-5CEB-46C2-BFA1-243BC26C27F0}"/>
          </ac:spMkLst>
        </pc:spChg>
        <pc:spChg chg="del">
          <ac:chgData name="이호철" userId="866d9ac1-8cf3-40a7-9f8c-d753fe9116cb" providerId="ADAL" clId="{ECFCF269-DF02-4389-ADD0-44F13BFFEE5F}" dt="2022-11-10T09:31:10.067" v="188" actId="478"/>
          <ac:spMkLst>
            <pc:docMk/>
            <pc:sldMk cId="3039315090" sldId="374"/>
            <ac:spMk id="3" creationId="{AEAB8C5C-EF2E-5920-0961-2FDAE613E926}"/>
          </ac:spMkLst>
        </pc:spChg>
        <pc:spChg chg="del">
          <ac:chgData name="이호철" userId="866d9ac1-8cf3-40a7-9f8c-d753fe9116cb" providerId="ADAL" clId="{ECFCF269-DF02-4389-ADD0-44F13BFFEE5F}" dt="2022-11-10T09:31:10.067" v="188" actId="478"/>
          <ac:spMkLst>
            <pc:docMk/>
            <pc:sldMk cId="3039315090" sldId="374"/>
            <ac:spMk id="13" creationId="{249E11B1-0D4E-C6B8-09A0-4BC1818F9EA7}"/>
          </ac:spMkLst>
        </pc:spChg>
        <pc:spChg chg="del">
          <ac:chgData name="이호철" userId="866d9ac1-8cf3-40a7-9f8c-d753fe9116cb" providerId="ADAL" clId="{ECFCF269-DF02-4389-ADD0-44F13BFFEE5F}" dt="2022-11-10T09:31:10.067" v="188" actId="478"/>
          <ac:spMkLst>
            <pc:docMk/>
            <pc:sldMk cId="3039315090" sldId="374"/>
            <ac:spMk id="17" creationId="{EB8C00A0-D40A-2A9C-4D15-CEF869EE5C75}"/>
          </ac:spMkLst>
        </pc:spChg>
        <pc:picChg chg="add mod">
          <ac:chgData name="이호철" userId="866d9ac1-8cf3-40a7-9f8c-d753fe9116cb" providerId="ADAL" clId="{ECFCF269-DF02-4389-ADD0-44F13BFFEE5F}" dt="2022-11-10T09:31:17.775" v="190" actId="1076"/>
          <ac:picMkLst>
            <pc:docMk/>
            <pc:sldMk cId="3039315090" sldId="374"/>
            <ac:picMk id="1026" creationId="{BBDED573-F278-22E8-AC2A-1FAB9F3C142D}"/>
          </ac:picMkLst>
        </pc:picChg>
      </pc:sldChg>
      <pc:sldChg chg="del">
        <pc:chgData name="이호철" userId="866d9ac1-8cf3-40a7-9f8c-d753fe9116cb" providerId="ADAL" clId="{ECFCF269-DF02-4389-ADD0-44F13BFFEE5F}" dt="2022-11-15T10:19:51.377" v="213" actId="47"/>
        <pc:sldMkLst>
          <pc:docMk/>
          <pc:sldMk cId="941841853" sldId="375"/>
        </pc:sldMkLst>
      </pc:sldChg>
      <pc:sldChg chg="addSp delSp modSp mod modNotesTx">
        <pc:chgData name="이호철" userId="866d9ac1-8cf3-40a7-9f8c-d753fe9116cb" providerId="ADAL" clId="{ECFCF269-DF02-4389-ADD0-44F13BFFEE5F}" dt="2022-11-17T12:40:54.550" v="2972" actId="20577"/>
        <pc:sldMkLst>
          <pc:docMk/>
          <pc:sldMk cId="1494502930" sldId="376"/>
        </pc:sldMkLst>
        <pc:spChg chg="add del mod">
          <ac:chgData name="이호철" userId="866d9ac1-8cf3-40a7-9f8c-d753fe9116cb" providerId="ADAL" clId="{ECFCF269-DF02-4389-ADD0-44F13BFFEE5F}" dt="2022-11-17T09:41:32.564" v="1776" actId="21"/>
          <ac:spMkLst>
            <pc:docMk/>
            <pc:sldMk cId="1494502930" sldId="376"/>
            <ac:spMk id="3" creationId="{0EC05BAC-84EC-114F-9BFB-CD8B7B307B7D}"/>
          </ac:spMkLst>
        </pc:spChg>
        <pc:spChg chg="add mod">
          <ac:chgData name="이호철" userId="866d9ac1-8cf3-40a7-9f8c-d753fe9116cb" providerId="ADAL" clId="{ECFCF269-DF02-4389-ADD0-44F13BFFEE5F}" dt="2022-11-17T09:46:06.626" v="1941" actId="1076"/>
          <ac:spMkLst>
            <pc:docMk/>
            <pc:sldMk cId="1494502930" sldId="376"/>
            <ac:spMk id="4" creationId="{4FC309C2-65E6-0F1D-BC4E-F40157205E40}"/>
          </ac:spMkLst>
        </pc:spChg>
        <pc:spChg chg="add mod">
          <ac:chgData name="이호철" userId="866d9ac1-8cf3-40a7-9f8c-d753fe9116cb" providerId="ADAL" clId="{ECFCF269-DF02-4389-ADD0-44F13BFFEE5F}" dt="2022-11-17T09:46:17.805" v="1943" actId="1076"/>
          <ac:spMkLst>
            <pc:docMk/>
            <pc:sldMk cId="1494502930" sldId="376"/>
            <ac:spMk id="5" creationId="{A32EBC5B-B786-075A-9521-D0E466A6AD36}"/>
          </ac:spMkLst>
        </pc:spChg>
        <pc:spChg chg="add mod">
          <ac:chgData name="이호철" userId="866d9ac1-8cf3-40a7-9f8c-d753fe9116cb" providerId="ADAL" clId="{ECFCF269-DF02-4389-ADD0-44F13BFFEE5F}" dt="2022-11-17T09:46:06.626" v="1941" actId="1076"/>
          <ac:spMkLst>
            <pc:docMk/>
            <pc:sldMk cId="1494502930" sldId="376"/>
            <ac:spMk id="8" creationId="{4674A93F-4A20-4B12-3C16-8EEB8FE13402}"/>
          </ac:spMkLst>
        </pc:spChg>
        <pc:spChg chg="add mod">
          <ac:chgData name="이호철" userId="866d9ac1-8cf3-40a7-9f8c-d753fe9116cb" providerId="ADAL" clId="{ECFCF269-DF02-4389-ADD0-44F13BFFEE5F}" dt="2022-11-17T09:46:13.220" v="1942" actId="1076"/>
          <ac:spMkLst>
            <pc:docMk/>
            <pc:sldMk cId="1494502930" sldId="376"/>
            <ac:spMk id="9" creationId="{7EA621C0-6A91-17C4-2559-B44AEC972E2C}"/>
          </ac:spMkLst>
        </pc:spChg>
        <pc:spChg chg="mod">
          <ac:chgData name="이호철" userId="866d9ac1-8cf3-40a7-9f8c-d753fe9116cb" providerId="ADAL" clId="{ECFCF269-DF02-4389-ADD0-44F13BFFEE5F}" dt="2022-11-17T09:46:36.638" v="1945" actId="255"/>
          <ac:spMkLst>
            <pc:docMk/>
            <pc:sldMk cId="1494502930" sldId="376"/>
            <ac:spMk id="13" creationId="{249E11B1-0D4E-C6B8-09A0-4BC1818F9EA7}"/>
          </ac:spMkLst>
        </pc:spChg>
      </pc:sldChg>
      <pc:sldChg chg="modNotesTx">
        <pc:chgData name="이호철" userId="866d9ac1-8cf3-40a7-9f8c-d753fe9116cb" providerId="ADAL" clId="{ECFCF269-DF02-4389-ADD0-44F13BFFEE5F}" dt="2022-11-17T13:05:28.963" v="3455" actId="20577"/>
        <pc:sldMkLst>
          <pc:docMk/>
          <pc:sldMk cId="4163707574" sldId="385"/>
        </pc:sldMkLst>
      </pc:sldChg>
      <pc:sldChg chg="addSp delSp modSp add del mod setBg modNotesTx">
        <pc:chgData name="이호철" userId="866d9ac1-8cf3-40a7-9f8c-d753fe9116cb" providerId="ADAL" clId="{ECFCF269-DF02-4389-ADD0-44F13BFFEE5F}" dt="2022-11-17T12:58:14.029" v="3219" actId="20577"/>
        <pc:sldMkLst>
          <pc:docMk/>
          <pc:sldMk cId="1932675522" sldId="387"/>
        </pc:sldMkLst>
        <pc:spChg chg="add mod">
          <ac:chgData name="이호철" userId="866d9ac1-8cf3-40a7-9f8c-d753fe9116cb" providerId="ADAL" clId="{ECFCF269-DF02-4389-ADD0-44F13BFFEE5F}" dt="2022-11-17T12:55:01.009" v="3083" actId="1076"/>
          <ac:spMkLst>
            <pc:docMk/>
            <pc:sldMk cId="1932675522" sldId="387"/>
            <ac:spMk id="3" creationId="{3E3BB868-2F8D-D874-A099-B221D2132778}"/>
          </ac:spMkLst>
        </pc:spChg>
        <pc:spChg chg="mod">
          <ac:chgData name="이호철" userId="866d9ac1-8cf3-40a7-9f8c-d753fe9116cb" providerId="ADAL" clId="{ECFCF269-DF02-4389-ADD0-44F13BFFEE5F}" dt="2022-11-17T12:55:36.765" v="3090" actId="1037"/>
          <ac:spMkLst>
            <pc:docMk/>
            <pc:sldMk cId="1932675522" sldId="387"/>
            <ac:spMk id="8" creationId="{352EEE74-4BBB-F1C9-07E7-E2B21AFD05EB}"/>
          </ac:spMkLst>
        </pc:spChg>
        <pc:spChg chg="add mod">
          <ac:chgData name="이호철" userId="866d9ac1-8cf3-40a7-9f8c-d753fe9116cb" providerId="ADAL" clId="{ECFCF269-DF02-4389-ADD0-44F13BFFEE5F}" dt="2022-11-17T12:55:03.645" v="3084" actId="1076"/>
          <ac:spMkLst>
            <pc:docMk/>
            <pc:sldMk cId="1932675522" sldId="387"/>
            <ac:spMk id="10" creationId="{7C6EC968-7C87-6E8F-6097-FFB4DB965889}"/>
          </ac:spMkLst>
        </pc:spChg>
        <pc:picChg chg="add del mod">
          <ac:chgData name="이호철" userId="866d9ac1-8cf3-40a7-9f8c-d753fe9116cb" providerId="ADAL" clId="{ECFCF269-DF02-4389-ADD0-44F13BFFEE5F}" dt="2022-11-17T12:54:50.823" v="3080" actId="1076"/>
          <ac:picMkLst>
            <pc:docMk/>
            <pc:sldMk cId="1932675522" sldId="387"/>
            <ac:picMk id="5" creationId="{AD203ECF-ADF3-1587-1482-C8691FF85393}"/>
          </ac:picMkLst>
        </pc:picChg>
        <pc:picChg chg="add mod">
          <ac:chgData name="이호철" userId="866d9ac1-8cf3-40a7-9f8c-d753fe9116cb" providerId="ADAL" clId="{ECFCF269-DF02-4389-ADD0-44F13BFFEE5F}" dt="2022-11-17T12:54:53.351" v="3081" actId="1076"/>
          <ac:picMkLst>
            <pc:docMk/>
            <pc:sldMk cId="1932675522" sldId="387"/>
            <ac:picMk id="9" creationId="{4AE5166E-484A-BE04-4E34-94CDCA0E6493}"/>
          </ac:picMkLst>
        </pc:picChg>
        <pc:picChg chg="add del mod">
          <ac:chgData name="이호철" userId="866d9ac1-8cf3-40a7-9f8c-d753fe9116cb" providerId="ADAL" clId="{ECFCF269-DF02-4389-ADD0-44F13BFFEE5F}" dt="2022-11-17T12:54:47.124" v="3078"/>
          <ac:picMkLst>
            <pc:docMk/>
            <pc:sldMk cId="1932675522" sldId="387"/>
            <ac:picMk id="1026" creationId="{E4D78641-7CEA-965E-3C41-D776DC72967F}"/>
          </ac:picMkLst>
        </pc:picChg>
      </pc:sldChg>
      <pc:sldChg chg="modSp mod ord modNotesTx">
        <pc:chgData name="이호철" userId="866d9ac1-8cf3-40a7-9f8c-d753fe9116cb" providerId="ADAL" clId="{ECFCF269-DF02-4389-ADD0-44F13BFFEE5F}" dt="2022-11-17T12:26:10.888" v="2966" actId="20577"/>
        <pc:sldMkLst>
          <pc:docMk/>
          <pc:sldMk cId="362682316" sldId="388"/>
        </pc:sldMkLst>
        <pc:spChg chg="mod">
          <ac:chgData name="이호철" userId="866d9ac1-8cf3-40a7-9f8c-d753fe9116cb" providerId="ADAL" clId="{ECFCF269-DF02-4389-ADD0-44F13BFFEE5F}" dt="2022-11-17T12:17:00.884" v="2870" actId="20577"/>
          <ac:spMkLst>
            <pc:docMk/>
            <pc:sldMk cId="362682316" sldId="388"/>
            <ac:spMk id="31" creationId="{7BB18F4E-FBE5-C164-23B6-BDDE25A4CAD1}"/>
          </ac:spMkLst>
        </pc:spChg>
      </pc:sldChg>
    </pc:docChg>
  </pc:docChgLst>
  <pc:docChgLst>
    <pc:chgData name="이호철" userId="866d9ac1-8cf3-40a7-9f8c-d753fe9116cb" providerId="ADAL" clId="{859A4D7D-002F-4871-ADF7-1EF7F02B5CF4}"/>
    <pc:docChg chg="undo custSel addSld delSld modSld">
      <pc:chgData name="이호철" userId="866d9ac1-8cf3-40a7-9f8c-d753fe9116cb" providerId="ADAL" clId="{859A4D7D-002F-4871-ADF7-1EF7F02B5CF4}" dt="2022-10-17T09:03:27.923" v="2686" actId="1076"/>
      <pc:docMkLst>
        <pc:docMk/>
      </pc:docMkLst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404433098" sldId="257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423176358" sldId="261"/>
        </pc:sldMkLst>
      </pc:sldChg>
      <pc:sldChg chg="addSp delSp modSp mod">
        <pc:chgData name="이호철" userId="866d9ac1-8cf3-40a7-9f8c-d753fe9116cb" providerId="ADAL" clId="{859A4D7D-002F-4871-ADF7-1EF7F02B5CF4}" dt="2022-10-17T09:03:27.923" v="2686" actId="1076"/>
        <pc:sldMkLst>
          <pc:docMk/>
          <pc:sldMk cId="4032196624" sldId="268"/>
        </pc:sldMkLst>
        <pc:spChg chg="del mod">
          <ac:chgData name="이호철" userId="866d9ac1-8cf3-40a7-9f8c-d753fe9116cb" providerId="ADAL" clId="{859A4D7D-002F-4871-ADF7-1EF7F02B5CF4}" dt="2022-10-17T05:57:57.486" v="1824" actId="478"/>
          <ac:spMkLst>
            <pc:docMk/>
            <pc:sldMk cId="4032196624" sldId="268"/>
            <ac:spMk id="3" creationId="{6AD1A854-D744-4C48-8525-CE67A3CF0AD3}"/>
          </ac:spMkLst>
        </pc:spChg>
        <pc:spChg chg="del">
          <ac:chgData name="이호철" userId="866d9ac1-8cf3-40a7-9f8c-d753fe9116cb" providerId="ADAL" clId="{859A4D7D-002F-4871-ADF7-1EF7F02B5CF4}" dt="2022-10-17T05:50:36.090" v="1448" actId="478"/>
          <ac:spMkLst>
            <pc:docMk/>
            <pc:sldMk cId="4032196624" sldId="268"/>
            <ac:spMk id="4" creationId="{81165C47-11CC-429A-9E9D-56168E5A7ACC}"/>
          </ac:spMkLst>
        </pc:spChg>
        <pc:spChg chg="add del mod">
          <ac:chgData name="이호철" userId="866d9ac1-8cf3-40a7-9f8c-d753fe9116cb" providerId="ADAL" clId="{859A4D7D-002F-4871-ADF7-1EF7F02B5CF4}" dt="2022-10-17T05:57:57.486" v="1824" actId="478"/>
          <ac:spMkLst>
            <pc:docMk/>
            <pc:sldMk cId="4032196624" sldId="268"/>
            <ac:spMk id="5" creationId="{DAE24D98-BBA1-F9AB-D7A1-4BCB6FDAF31A}"/>
          </ac:spMkLst>
        </pc:spChg>
        <pc:spChg chg="mod">
          <ac:chgData name="이호철" userId="866d9ac1-8cf3-40a7-9f8c-d753fe9116cb" providerId="ADAL" clId="{859A4D7D-002F-4871-ADF7-1EF7F02B5CF4}" dt="2022-10-17T05:57:52.797" v="1823" actId="1076"/>
          <ac:spMkLst>
            <pc:docMk/>
            <pc:sldMk cId="4032196624" sldId="268"/>
            <ac:spMk id="7" creationId="{C6016CBA-09DC-4420-972F-DA7A46E85B78}"/>
          </ac:spMkLst>
        </pc:spChg>
        <pc:spChg chg="add del mod">
          <ac:chgData name="이호철" userId="866d9ac1-8cf3-40a7-9f8c-d753fe9116cb" providerId="ADAL" clId="{859A4D7D-002F-4871-ADF7-1EF7F02B5CF4}" dt="2022-10-17T06:48:40.568" v="2023" actId="478"/>
          <ac:spMkLst>
            <pc:docMk/>
            <pc:sldMk cId="4032196624" sldId="268"/>
            <ac:spMk id="8" creationId="{E027C3B5-670E-1D1F-846E-76C52616CE3F}"/>
          </ac:spMkLst>
        </pc:spChg>
        <pc:spChg chg="del">
          <ac:chgData name="이호철" userId="866d9ac1-8cf3-40a7-9f8c-d753fe9116cb" providerId="ADAL" clId="{859A4D7D-002F-4871-ADF7-1EF7F02B5CF4}" dt="2022-10-17T05:50:36.090" v="1448" actId="478"/>
          <ac:spMkLst>
            <pc:docMk/>
            <pc:sldMk cId="4032196624" sldId="268"/>
            <ac:spMk id="9" creationId="{04D46EF4-4505-475D-B564-35FC9165452F}"/>
          </ac:spMkLst>
        </pc:spChg>
        <pc:spChg chg="del">
          <ac:chgData name="이호철" userId="866d9ac1-8cf3-40a7-9f8c-d753fe9116cb" providerId="ADAL" clId="{859A4D7D-002F-4871-ADF7-1EF7F02B5CF4}" dt="2022-10-17T05:57:57.486" v="1824" actId="478"/>
          <ac:spMkLst>
            <pc:docMk/>
            <pc:sldMk cId="4032196624" sldId="268"/>
            <ac:spMk id="10" creationId="{99F42FCC-07C0-4AFC-8AF4-67C50C7F4878}"/>
          </ac:spMkLst>
        </pc:spChg>
        <pc:spChg chg="del">
          <ac:chgData name="이호철" userId="866d9ac1-8cf3-40a7-9f8c-d753fe9116cb" providerId="ADAL" clId="{859A4D7D-002F-4871-ADF7-1EF7F02B5CF4}" dt="2022-10-17T05:50:36.090" v="1448" actId="478"/>
          <ac:spMkLst>
            <pc:docMk/>
            <pc:sldMk cId="4032196624" sldId="268"/>
            <ac:spMk id="11" creationId="{EFD6CA96-491F-4CC7-81D9-C4C646B55286}"/>
          </ac:spMkLst>
        </pc:spChg>
        <pc:spChg chg="del">
          <ac:chgData name="이호철" userId="866d9ac1-8cf3-40a7-9f8c-d753fe9116cb" providerId="ADAL" clId="{859A4D7D-002F-4871-ADF7-1EF7F02B5CF4}" dt="2022-10-17T05:50:36.090" v="1448" actId="478"/>
          <ac:spMkLst>
            <pc:docMk/>
            <pc:sldMk cId="4032196624" sldId="268"/>
            <ac:spMk id="12" creationId="{E8F0420C-C350-4F98-BFEA-C3AD9BB5933A}"/>
          </ac:spMkLst>
        </pc:spChg>
        <pc:spChg chg="del">
          <ac:chgData name="이호철" userId="866d9ac1-8cf3-40a7-9f8c-d753fe9116cb" providerId="ADAL" clId="{859A4D7D-002F-4871-ADF7-1EF7F02B5CF4}" dt="2022-10-17T05:50:36.090" v="1448" actId="478"/>
          <ac:spMkLst>
            <pc:docMk/>
            <pc:sldMk cId="4032196624" sldId="268"/>
            <ac:spMk id="13" creationId="{93856927-7ECF-40A8-8B64-799E9BF3E9F5}"/>
          </ac:spMkLst>
        </pc:spChg>
        <pc:spChg chg="del">
          <ac:chgData name="이호철" userId="866d9ac1-8cf3-40a7-9f8c-d753fe9116cb" providerId="ADAL" clId="{859A4D7D-002F-4871-ADF7-1EF7F02B5CF4}" dt="2022-10-17T05:57:57.486" v="1824" actId="478"/>
          <ac:spMkLst>
            <pc:docMk/>
            <pc:sldMk cId="4032196624" sldId="268"/>
            <ac:spMk id="14" creationId="{4C66397A-7D12-4E93-9386-EBA581A2A39E}"/>
          </ac:spMkLst>
        </pc:spChg>
        <pc:spChg chg="add del mod">
          <ac:chgData name="이호철" userId="866d9ac1-8cf3-40a7-9f8c-d753fe9116cb" providerId="ADAL" clId="{859A4D7D-002F-4871-ADF7-1EF7F02B5CF4}" dt="2022-10-17T06:48:40.568" v="2023" actId="478"/>
          <ac:spMkLst>
            <pc:docMk/>
            <pc:sldMk cId="4032196624" sldId="268"/>
            <ac:spMk id="15" creationId="{8AF2359A-7B08-5300-408F-7E34DB2FF1BA}"/>
          </ac:spMkLst>
        </pc:spChg>
        <pc:spChg chg="add del mod">
          <ac:chgData name="이호철" userId="866d9ac1-8cf3-40a7-9f8c-d753fe9116cb" providerId="ADAL" clId="{859A4D7D-002F-4871-ADF7-1EF7F02B5CF4}" dt="2022-10-17T05:58:06.256" v="1826" actId="478"/>
          <ac:spMkLst>
            <pc:docMk/>
            <pc:sldMk cId="4032196624" sldId="268"/>
            <ac:spMk id="16" creationId="{F31E932F-CBEA-CFDB-C7BE-CD3856196750}"/>
          </ac:spMkLst>
        </pc:spChg>
        <pc:spChg chg="add del mod">
          <ac:chgData name="이호철" userId="866d9ac1-8cf3-40a7-9f8c-d753fe9116cb" providerId="ADAL" clId="{859A4D7D-002F-4871-ADF7-1EF7F02B5CF4}" dt="2022-10-17T06:48:40.568" v="2023" actId="478"/>
          <ac:spMkLst>
            <pc:docMk/>
            <pc:sldMk cId="4032196624" sldId="268"/>
            <ac:spMk id="17" creationId="{4B4475F9-240E-7D8F-2520-ED0E734C2647}"/>
          </ac:spMkLst>
        </pc:spChg>
        <pc:spChg chg="add del mod">
          <ac:chgData name="이호철" userId="866d9ac1-8cf3-40a7-9f8c-d753fe9116cb" providerId="ADAL" clId="{859A4D7D-002F-4871-ADF7-1EF7F02B5CF4}" dt="2022-10-17T06:48:40.568" v="2023" actId="478"/>
          <ac:spMkLst>
            <pc:docMk/>
            <pc:sldMk cId="4032196624" sldId="268"/>
            <ac:spMk id="18" creationId="{E7D11277-8B1B-600B-7613-CB61274C1DD9}"/>
          </ac:spMkLst>
        </pc:spChg>
        <pc:spChg chg="add del mod">
          <ac:chgData name="이호철" userId="866d9ac1-8cf3-40a7-9f8c-d753fe9116cb" providerId="ADAL" clId="{859A4D7D-002F-4871-ADF7-1EF7F02B5CF4}" dt="2022-10-17T06:48:43.188" v="2024" actId="478"/>
          <ac:spMkLst>
            <pc:docMk/>
            <pc:sldMk cId="4032196624" sldId="268"/>
            <ac:spMk id="19" creationId="{55E3782A-DB8E-958C-A818-1FF2AF17FD28}"/>
          </ac:spMkLst>
        </pc:spChg>
        <pc:spChg chg="add mod">
          <ac:chgData name="이호철" userId="866d9ac1-8cf3-40a7-9f8c-d753fe9116cb" providerId="ADAL" clId="{859A4D7D-002F-4871-ADF7-1EF7F02B5CF4}" dt="2022-10-17T09:03:22.300" v="2685" actId="1076"/>
          <ac:spMkLst>
            <pc:docMk/>
            <pc:sldMk cId="4032196624" sldId="268"/>
            <ac:spMk id="20" creationId="{D1160EAD-55A1-E9D4-F145-ED87DD11AE59}"/>
          </ac:spMkLst>
        </pc:spChg>
        <pc:spChg chg="add mod">
          <ac:chgData name="이호철" userId="866d9ac1-8cf3-40a7-9f8c-d753fe9116cb" providerId="ADAL" clId="{859A4D7D-002F-4871-ADF7-1EF7F02B5CF4}" dt="2022-10-17T09:03:20.005" v="2684" actId="1076"/>
          <ac:spMkLst>
            <pc:docMk/>
            <pc:sldMk cId="4032196624" sldId="268"/>
            <ac:spMk id="21" creationId="{162323B3-7BF4-3D5B-EDA1-FE173A84E9B2}"/>
          </ac:spMkLst>
        </pc:spChg>
        <pc:spChg chg="add mod">
          <ac:chgData name="이호철" userId="866d9ac1-8cf3-40a7-9f8c-d753fe9116cb" providerId="ADAL" clId="{859A4D7D-002F-4871-ADF7-1EF7F02B5CF4}" dt="2022-10-17T09:03:17.324" v="2683" actId="20577"/>
          <ac:spMkLst>
            <pc:docMk/>
            <pc:sldMk cId="4032196624" sldId="268"/>
            <ac:spMk id="22" creationId="{7D3909BB-1B28-B5A6-A000-A41C03441BA2}"/>
          </ac:spMkLst>
        </pc:spChg>
        <pc:spChg chg="add mod">
          <ac:chgData name="이호철" userId="866d9ac1-8cf3-40a7-9f8c-d753fe9116cb" providerId="ADAL" clId="{859A4D7D-002F-4871-ADF7-1EF7F02B5CF4}" dt="2022-10-17T09:03:14.780" v="2682" actId="20577"/>
          <ac:spMkLst>
            <pc:docMk/>
            <pc:sldMk cId="4032196624" sldId="268"/>
            <ac:spMk id="23" creationId="{F5EB8A2B-7A39-8F76-287E-1BD9B68A0C5C}"/>
          </ac:spMkLst>
        </pc:spChg>
        <pc:spChg chg="add del mod">
          <ac:chgData name="이호철" userId="866d9ac1-8cf3-40a7-9f8c-d753fe9116cb" providerId="ADAL" clId="{859A4D7D-002F-4871-ADF7-1EF7F02B5CF4}" dt="2022-10-17T05:58:06.256" v="1826" actId="478"/>
          <ac:spMkLst>
            <pc:docMk/>
            <pc:sldMk cId="4032196624" sldId="268"/>
            <ac:spMk id="24" creationId="{89473C6F-A3BE-9098-BF84-67C997C1831E}"/>
          </ac:spMkLst>
        </pc:spChg>
        <pc:spChg chg="add mod">
          <ac:chgData name="이호철" userId="866d9ac1-8cf3-40a7-9f8c-d753fe9116cb" providerId="ADAL" clId="{859A4D7D-002F-4871-ADF7-1EF7F02B5CF4}" dt="2022-10-17T06:17:35.006" v="1903" actId="1076"/>
          <ac:spMkLst>
            <pc:docMk/>
            <pc:sldMk cId="4032196624" sldId="268"/>
            <ac:spMk id="25" creationId="{5883690C-FC61-B29C-5D81-06F37DC25A13}"/>
          </ac:spMkLst>
        </pc:spChg>
        <pc:spChg chg="add mod">
          <ac:chgData name="이호철" userId="866d9ac1-8cf3-40a7-9f8c-d753fe9116cb" providerId="ADAL" clId="{859A4D7D-002F-4871-ADF7-1EF7F02B5CF4}" dt="2022-10-17T06:19:45.775" v="2000" actId="14100"/>
          <ac:spMkLst>
            <pc:docMk/>
            <pc:sldMk cId="4032196624" sldId="268"/>
            <ac:spMk id="26" creationId="{00E6502D-D7A7-796B-B709-FFB9FC5AE78F}"/>
          </ac:spMkLst>
        </pc:spChg>
        <pc:spChg chg="add mod">
          <ac:chgData name="이호철" userId="866d9ac1-8cf3-40a7-9f8c-d753fe9116cb" providerId="ADAL" clId="{859A4D7D-002F-4871-ADF7-1EF7F02B5CF4}" dt="2022-10-17T06:20:07.912" v="2018" actId="1076"/>
          <ac:spMkLst>
            <pc:docMk/>
            <pc:sldMk cId="4032196624" sldId="268"/>
            <ac:spMk id="27" creationId="{1EE46E63-BBDF-B36A-7D08-C13D06145160}"/>
          </ac:spMkLst>
        </pc:spChg>
        <pc:spChg chg="add mod">
          <ac:chgData name="이호철" userId="866d9ac1-8cf3-40a7-9f8c-d753fe9116cb" providerId="ADAL" clId="{859A4D7D-002F-4871-ADF7-1EF7F02B5CF4}" dt="2022-10-17T06:20:12.638" v="2022" actId="20577"/>
          <ac:spMkLst>
            <pc:docMk/>
            <pc:sldMk cId="4032196624" sldId="268"/>
            <ac:spMk id="28" creationId="{31C6F442-32D2-B27F-9B00-9A25A802203B}"/>
          </ac:spMkLst>
        </pc:spChg>
        <pc:spChg chg="add mod">
          <ac:chgData name="이호철" userId="866d9ac1-8cf3-40a7-9f8c-d753fe9116cb" providerId="ADAL" clId="{859A4D7D-002F-4871-ADF7-1EF7F02B5CF4}" dt="2022-10-17T09:03:27.923" v="2686" actId="1076"/>
          <ac:spMkLst>
            <pc:docMk/>
            <pc:sldMk cId="4032196624" sldId="268"/>
            <ac:spMk id="29" creationId="{5DCCC9B4-8E43-594D-36FE-BE5187174BAF}"/>
          </ac:spMkLst>
        </pc:spChg>
        <pc:spChg chg="add mod">
          <ac:chgData name="이호철" userId="866d9ac1-8cf3-40a7-9f8c-d753fe9116cb" providerId="ADAL" clId="{859A4D7D-002F-4871-ADF7-1EF7F02B5CF4}" dt="2022-10-17T09:03:27.923" v="2686" actId="1076"/>
          <ac:spMkLst>
            <pc:docMk/>
            <pc:sldMk cId="4032196624" sldId="268"/>
            <ac:spMk id="30" creationId="{80C4D0AA-B531-D563-C3F7-D806BE80F5CE}"/>
          </ac:spMkLst>
        </pc:spChg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802840549" sldId="274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17736418" sldId="279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556552573" sldId="280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500459423" sldId="281"/>
        </pc:sldMkLst>
      </pc:sldChg>
      <pc:sldChg chg="del">
        <pc:chgData name="이호철" userId="866d9ac1-8cf3-40a7-9f8c-d753fe9116cb" providerId="ADAL" clId="{859A4D7D-002F-4871-ADF7-1EF7F02B5CF4}" dt="2022-10-17T05:45:28.954" v="1194" actId="47"/>
        <pc:sldMkLst>
          <pc:docMk/>
          <pc:sldMk cId="4011009564" sldId="284"/>
        </pc:sldMkLst>
      </pc:sldChg>
      <pc:sldChg chg="modSp mod">
        <pc:chgData name="이호철" userId="866d9ac1-8cf3-40a7-9f8c-d753fe9116cb" providerId="ADAL" clId="{859A4D7D-002F-4871-ADF7-1EF7F02B5CF4}" dt="2022-10-17T05:45:14.191" v="1193" actId="1076"/>
        <pc:sldMkLst>
          <pc:docMk/>
          <pc:sldMk cId="4230263009" sldId="300"/>
        </pc:sldMkLst>
        <pc:spChg chg="mod">
          <ac:chgData name="이호철" userId="866d9ac1-8cf3-40a7-9f8c-d753fe9116cb" providerId="ADAL" clId="{859A4D7D-002F-4871-ADF7-1EF7F02B5CF4}" dt="2022-10-17T05:44:39.713" v="1189" actId="1076"/>
          <ac:spMkLst>
            <pc:docMk/>
            <pc:sldMk cId="4230263009" sldId="300"/>
            <ac:spMk id="2" creationId="{DC12C846-F972-4E69-B84C-D6E9812D77D1}"/>
          </ac:spMkLst>
        </pc:spChg>
        <pc:spChg chg="mod">
          <ac:chgData name="이호철" userId="866d9ac1-8cf3-40a7-9f8c-d753fe9116cb" providerId="ADAL" clId="{859A4D7D-002F-4871-ADF7-1EF7F02B5CF4}" dt="2022-10-14T05:03:43.818" v="205" actId="1037"/>
          <ac:spMkLst>
            <pc:docMk/>
            <pc:sldMk cId="4230263009" sldId="300"/>
            <ac:spMk id="8" creationId="{A3BFE446-5095-4409-AD7C-82F213E9EB80}"/>
          </ac:spMkLst>
        </pc:spChg>
        <pc:spChg chg="mod">
          <ac:chgData name="이호철" userId="866d9ac1-8cf3-40a7-9f8c-d753fe9116cb" providerId="ADAL" clId="{859A4D7D-002F-4871-ADF7-1EF7F02B5CF4}" dt="2022-10-17T05:45:14.191" v="1193" actId="1076"/>
          <ac:spMkLst>
            <pc:docMk/>
            <pc:sldMk cId="4230263009" sldId="300"/>
            <ac:spMk id="11" creationId="{B1DF02F3-C12A-403A-A0E8-DC4E2F602CDA}"/>
          </ac:spMkLst>
        </pc:spChg>
        <pc:spChg chg="mod">
          <ac:chgData name="이호철" userId="866d9ac1-8cf3-40a7-9f8c-d753fe9116cb" providerId="ADAL" clId="{859A4D7D-002F-4871-ADF7-1EF7F02B5CF4}" dt="2022-10-17T05:45:11.603" v="1192" actId="1076"/>
          <ac:spMkLst>
            <pc:docMk/>
            <pc:sldMk cId="4230263009" sldId="300"/>
            <ac:spMk id="12" creationId="{F5925B08-325E-4CDA-98FD-0CA1EB809CAC}"/>
          </ac:spMkLst>
        </pc:spChg>
      </pc:sldChg>
      <pc:sldChg chg="del">
        <pc:chgData name="이호철" userId="866d9ac1-8cf3-40a7-9f8c-d753fe9116cb" providerId="ADAL" clId="{859A4D7D-002F-4871-ADF7-1EF7F02B5CF4}" dt="2022-10-17T04:59:03.439" v="445" actId="47"/>
        <pc:sldMkLst>
          <pc:docMk/>
          <pc:sldMk cId="4119276062" sldId="301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432850836" sldId="306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893273659" sldId="310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197929582" sldId="311"/>
        </pc:sldMkLst>
      </pc:sldChg>
      <pc:sldChg chg="delSp modSp mod">
        <pc:chgData name="이호철" userId="866d9ac1-8cf3-40a7-9f8c-d753fe9116cb" providerId="ADAL" clId="{859A4D7D-002F-4871-ADF7-1EF7F02B5CF4}" dt="2022-10-17T05:18:31.438" v="778" actId="14100"/>
        <pc:sldMkLst>
          <pc:docMk/>
          <pc:sldMk cId="4281482334" sldId="316"/>
        </pc:sldMkLst>
        <pc:spChg chg="mod">
          <ac:chgData name="이호철" userId="866d9ac1-8cf3-40a7-9f8c-d753fe9116cb" providerId="ADAL" clId="{859A4D7D-002F-4871-ADF7-1EF7F02B5CF4}" dt="2022-10-17T05:18:31.438" v="778" actId="14100"/>
          <ac:spMkLst>
            <pc:docMk/>
            <pc:sldMk cId="4281482334" sldId="316"/>
            <ac:spMk id="8" creationId="{8564DE8B-7820-494D-9EEC-36EAE8C53139}"/>
          </ac:spMkLst>
        </pc:spChg>
        <pc:spChg chg="del">
          <ac:chgData name="이호철" userId="866d9ac1-8cf3-40a7-9f8c-d753fe9116cb" providerId="ADAL" clId="{859A4D7D-002F-4871-ADF7-1EF7F02B5CF4}" dt="2022-10-17T05:11:54.252" v="498" actId="478"/>
          <ac:spMkLst>
            <pc:docMk/>
            <pc:sldMk cId="4281482334" sldId="316"/>
            <ac:spMk id="13" creationId="{6FF4C70E-50EF-4BA4-8448-C2247BEE5A1E}"/>
          </ac:spMkLst>
        </pc:spChg>
        <pc:spChg chg="del mod">
          <ac:chgData name="이호철" userId="866d9ac1-8cf3-40a7-9f8c-d753fe9116cb" providerId="ADAL" clId="{859A4D7D-002F-4871-ADF7-1EF7F02B5CF4}" dt="2022-10-17T05:11:50.236" v="497" actId="478"/>
          <ac:spMkLst>
            <pc:docMk/>
            <pc:sldMk cId="4281482334" sldId="316"/>
            <ac:spMk id="18" creationId="{B8E76F1F-7413-40E9-8055-A1C0857B107A}"/>
          </ac:spMkLst>
        </pc:spChg>
        <pc:spChg chg="del">
          <ac:chgData name="이호철" userId="866d9ac1-8cf3-40a7-9f8c-d753fe9116cb" providerId="ADAL" clId="{859A4D7D-002F-4871-ADF7-1EF7F02B5CF4}" dt="2022-10-17T05:12:47.254" v="538" actId="478"/>
          <ac:spMkLst>
            <pc:docMk/>
            <pc:sldMk cId="4281482334" sldId="316"/>
            <ac:spMk id="19" creationId="{0C135220-3B84-442C-A1E7-CDFFBDAE67EB}"/>
          </ac:spMkLst>
        </pc:spChg>
        <pc:spChg chg="del">
          <ac:chgData name="이호철" userId="866d9ac1-8cf3-40a7-9f8c-d753fe9116cb" providerId="ADAL" clId="{859A4D7D-002F-4871-ADF7-1EF7F02B5CF4}" dt="2022-10-17T05:11:55.321" v="499" actId="478"/>
          <ac:spMkLst>
            <pc:docMk/>
            <pc:sldMk cId="4281482334" sldId="316"/>
            <ac:spMk id="23" creationId="{42CD2C0B-0C3B-4C46-A7B6-0788DC20DBC0}"/>
          </ac:spMkLst>
        </pc:spChg>
        <pc:spChg chg="del">
          <ac:chgData name="이호철" userId="866d9ac1-8cf3-40a7-9f8c-d753fe9116cb" providerId="ADAL" clId="{859A4D7D-002F-4871-ADF7-1EF7F02B5CF4}" dt="2022-10-14T05:08:22.095" v="304" actId="478"/>
          <ac:spMkLst>
            <pc:docMk/>
            <pc:sldMk cId="4281482334" sldId="316"/>
            <ac:spMk id="29" creationId="{DDE98C59-B26B-45F1-8F2C-41BED46D1010}"/>
          </ac:spMkLst>
        </pc:spChg>
        <pc:spChg chg="del">
          <ac:chgData name="이호철" userId="866d9ac1-8cf3-40a7-9f8c-d753fe9116cb" providerId="ADAL" clId="{859A4D7D-002F-4871-ADF7-1EF7F02B5CF4}" dt="2022-10-17T05:12:47.254" v="538" actId="478"/>
          <ac:spMkLst>
            <pc:docMk/>
            <pc:sldMk cId="4281482334" sldId="316"/>
            <ac:spMk id="45" creationId="{0DFCE3C0-AE07-4A7C-84BD-A32A2F83709B}"/>
          </ac:spMkLst>
        </pc:spChg>
        <pc:spChg chg="del">
          <ac:chgData name="이호철" userId="866d9ac1-8cf3-40a7-9f8c-d753fe9116cb" providerId="ADAL" clId="{859A4D7D-002F-4871-ADF7-1EF7F02B5CF4}" dt="2022-10-17T05:12:47.254" v="538" actId="478"/>
          <ac:spMkLst>
            <pc:docMk/>
            <pc:sldMk cId="4281482334" sldId="316"/>
            <ac:spMk id="46" creationId="{9DD784A3-C2E8-4FC8-92A6-534CC21DD61D}"/>
          </ac:spMkLst>
        </pc:spChg>
        <pc:spChg chg="del">
          <ac:chgData name="이호철" userId="866d9ac1-8cf3-40a7-9f8c-d753fe9116cb" providerId="ADAL" clId="{859A4D7D-002F-4871-ADF7-1EF7F02B5CF4}" dt="2022-10-17T05:12:47.254" v="538" actId="478"/>
          <ac:spMkLst>
            <pc:docMk/>
            <pc:sldMk cId="4281482334" sldId="316"/>
            <ac:spMk id="47" creationId="{3193504F-7934-476E-82A8-DCC40668B863}"/>
          </ac:spMkLst>
        </pc:spChg>
        <pc:spChg chg="del">
          <ac:chgData name="이호철" userId="866d9ac1-8cf3-40a7-9f8c-d753fe9116cb" providerId="ADAL" clId="{859A4D7D-002F-4871-ADF7-1EF7F02B5CF4}" dt="2022-10-17T05:12:47.254" v="538" actId="478"/>
          <ac:spMkLst>
            <pc:docMk/>
            <pc:sldMk cId="4281482334" sldId="316"/>
            <ac:spMk id="48" creationId="{1900BA2F-2051-49C0-92D8-045951803BCA}"/>
          </ac:spMkLst>
        </pc:spChg>
        <pc:cxnChg chg="del mod">
          <ac:chgData name="이호철" userId="866d9ac1-8cf3-40a7-9f8c-d753fe9116cb" providerId="ADAL" clId="{859A4D7D-002F-4871-ADF7-1EF7F02B5CF4}" dt="2022-10-14T05:08:13.416" v="300" actId="478"/>
          <ac:cxnSpMkLst>
            <pc:docMk/>
            <pc:sldMk cId="4281482334" sldId="316"/>
            <ac:cxnSpMk id="10" creationId="{D7FFD0F6-B90C-48EE-A993-226E9D768B7F}"/>
          </ac:cxnSpMkLst>
        </pc:cxnChg>
        <pc:cxnChg chg="del mod">
          <ac:chgData name="이호철" userId="866d9ac1-8cf3-40a7-9f8c-d753fe9116cb" providerId="ADAL" clId="{859A4D7D-002F-4871-ADF7-1EF7F02B5CF4}" dt="2022-10-17T05:11:50.236" v="497" actId="478"/>
          <ac:cxnSpMkLst>
            <pc:docMk/>
            <pc:sldMk cId="4281482334" sldId="316"/>
            <ac:cxnSpMk id="14" creationId="{21AF6D05-F7AE-48F2-A05D-79F2B1D36E1D}"/>
          </ac:cxnSpMkLst>
        </pc:cxnChg>
        <pc:cxnChg chg="del">
          <ac:chgData name="이호철" userId="866d9ac1-8cf3-40a7-9f8c-d753fe9116cb" providerId="ADAL" clId="{859A4D7D-002F-4871-ADF7-1EF7F02B5CF4}" dt="2022-10-14T05:08:23.317" v="306" actId="478"/>
          <ac:cxnSpMkLst>
            <pc:docMk/>
            <pc:sldMk cId="4281482334" sldId="316"/>
            <ac:cxnSpMk id="20" creationId="{81F72F93-9F4E-4ACC-A55C-85E2DA451064}"/>
          </ac:cxnSpMkLst>
        </pc:cxnChg>
        <pc:cxnChg chg="del mod">
          <ac:chgData name="이호철" userId="866d9ac1-8cf3-40a7-9f8c-d753fe9116cb" providerId="ADAL" clId="{859A4D7D-002F-4871-ADF7-1EF7F02B5CF4}" dt="2022-10-14T05:08:12.726" v="299" actId="478"/>
          <ac:cxnSpMkLst>
            <pc:docMk/>
            <pc:sldMk cId="4281482334" sldId="316"/>
            <ac:cxnSpMk id="21" creationId="{4F19D166-0434-499D-86EE-14D4CDCFB040}"/>
          </ac:cxnSpMkLst>
        </pc:cxnChg>
        <pc:cxnChg chg="del mod">
          <ac:chgData name="이호철" userId="866d9ac1-8cf3-40a7-9f8c-d753fe9116cb" providerId="ADAL" clId="{859A4D7D-002F-4871-ADF7-1EF7F02B5CF4}" dt="2022-10-17T05:11:50.236" v="497" actId="478"/>
          <ac:cxnSpMkLst>
            <pc:docMk/>
            <pc:sldMk cId="4281482334" sldId="316"/>
            <ac:cxnSpMk id="22" creationId="{3EA212CD-68AD-4D07-8C04-B83E99D304F5}"/>
          </ac:cxnSpMkLst>
        </pc:cxnChg>
        <pc:cxnChg chg="del mod">
          <ac:chgData name="이호철" userId="866d9ac1-8cf3-40a7-9f8c-d753fe9116cb" providerId="ADAL" clId="{859A4D7D-002F-4871-ADF7-1EF7F02B5CF4}" dt="2022-10-14T05:08:22.760" v="305" actId="478"/>
          <ac:cxnSpMkLst>
            <pc:docMk/>
            <pc:sldMk cId="4281482334" sldId="316"/>
            <ac:cxnSpMk id="27" creationId="{3CF97C11-5465-4BCF-84FE-C262FEE5DA1D}"/>
          </ac:cxnSpMkLst>
        </pc:cxnChg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891306755" sldId="330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3823053582" sldId="331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424613353" sldId="332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949807784" sldId="333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473470766" sldId="334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893292421" sldId="335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178683648" sldId="337"/>
        </pc:sldMkLst>
      </pc:sldChg>
      <pc:sldChg chg="addSp delSp modSp mod">
        <pc:chgData name="이호철" userId="866d9ac1-8cf3-40a7-9f8c-d753fe9116cb" providerId="ADAL" clId="{859A4D7D-002F-4871-ADF7-1EF7F02B5CF4}" dt="2022-10-17T05:57:32.600" v="1821" actId="255"/>
        <pc:sldMkLst>
          <pc:docMk/>
          <pc:sldMk cId="823924600" sldId="349"/>
        </pc:sldMkLst>
        <pc:spChg chg="mod">
          <ac:chgData name="이호철" userId="866d9ac1-8cf3-40a7-9f8c-d753fe9116cb" providerId="ADAL" clId="{859A4D7D-002F-4871-ADF7-1EF7F02B5CF4}" dt="2022-10-17T05:57:32.600" v="1821" actId="255"/>
          <ac:spMkLst>
            <pc:docMk/>
            <pc:sldMk cId="823924600" sldId="349"/>
            <ac:spMk id="2" creationId="{7A626179-5CEB-46C2-BFA1-243BC26C27F0}"/>
          </ac:spMkLst>
        </pc:spChg>
        <pc:spChg chg="add del mod">
          <ac:chgData name="이호철" userId="866d9ac1-8cf3-40a7-9f8c-d753fe9116cb" providerId="ADAL" clId="{859A4D7D-002F-4871-ADF7-1EF7F02B5CF4}" dt="2022-10-17T05:35:05.208" v="1101"/>
          <ac:spMkLst>
            <pc:docMk/>
            <pc:sldMk cId="823924600" sldId="349"/>
            <ac:spMk id="3" creationId="{C0B8F033-FFEA-B368-0E41-1FA16453E61C}"/>
          </ac:spMkLst>
        </pc:spChg>
        <pc:spChg chg="del">
          <ac:chgData name="이호철" userId="866d9ac1-8cf3-40a7-9f8c-d753fe9116cb" providerId="ADAL" clId="{859A4D7D-002F-4871-ADF7-1EF7F02B5CF4}" dt="2022-10-17T05:55:39.410" v="1743" actId="478"/>
          <ac:spMkLst>
            <pc:docMk/>
            <pc:sldMk cId="823924600" sldId="349"/>
            <ac:spMk id="5" creationId="{849F3A57-E21D-4165-8E33-763723524A2C}"/>
          </ac:spMkLst>
        </pc:spChg>
        <pc:spChg chg="del">
          <ac:chgData name="이호철" userId="866d9ac1-8cf3-40a7-9f8c-d753fe9116cb" providerId="ADAL" clId="{859A4D7D-002F-4871-ADF7-1EF7F02B5CF4}" dt="2022-10-17T05:41:38.202" v="1150" actId="478"/>
          <ac:spMkLst>
            <pc:docMk/>
            <pc:sldMk cId="823924600" sldId="349"/>
            <ac:spMk id="7" creationId="{D58B8F19-51A9-4187-8A5C-17D9B7A5E085}"/>
          </ac:spMkLst>
        </pc:spChg>
        <pc:spChg chg="del">
          <ac:chgData name="이호철" userId="866d9ac1-8cf3-40a7-9f8c-d753fe9116cb" providerId="ADAL" clId="{859A4D7D-002F-4871-ADF7-1EF7F02B5CF4}" dt="2022-10-17T05:41:43.662" v="1151" actId="478"/>
          <ac:spMkLst>
            <pc:docMk/>
            <pc:sldMk cId="823924600" sldId="349"/>
            <ac:spMk id="8" creationId="{942B6EEB-9FCC-433B-A37C-5EA3CE82B3AB}"/>
          </ac:spMkLst>
        </pc:spChg>
        <pc:spChg chg="add mod">
          <ac:chgData name="이호철" userId="866d9ac1-8cf3-40a7-9f8c-d753fe9116cb" providerId="ADAL" clId="{859A4D7D-002F-4871-ADF7-1EF7F02B5CF4}" dt="2022-10-17T05:53:23.293" v="1674" actId="1076"/>
          <ac:spMkLst>
            <pc:docMk/>
            <pc:sldMk cId="823924600" sldId="349"/>
            <ac:spMk id="9" creationId="{8DA14ADA-354D-5763-C88D-A977B6D6E0BB}"/>
          </ac:spMkLst>
        </pc:spChg>
        <pc:spChg chg="mod">
          <ac:chgData name="이호철" userId="866d9ac1-8cf3-40a7-9f8c-d753fe9116cb" providerId="ADAL" clId="{859A4D7D-002F-4871-ADF7-1EF7F02B5CF4}" dt="2022-10-17T05:55:26.623" v="1742" actId="1076"/>
          <ac:spMkLst>
            <pc:docMk/>
            <pc:sldMk cId="823924600" sldId="349"/>
            <ac:spMk id="10" creationId="{7C304132-636E-4F7B-B90F-DAFA6EF34ED5}"/>
          </ac:spMkLst>
        </pc:spChg>
        <pc:spChg chg="mod">
          <ac:chgData name="이호철" userId="866d9ac1-8cf3-40a7-9f8c-d753fe9116cb" providerId="ADAL" clId="{859A4D7D-002F-4871-ADF7-1EF7F02B5CF4}" dt="2022-10-17T05:53:23.293" v="1674" actId="1076"/>
          <ac:spMkLst>
            <pc:docMk/>
            <pc:sldMk cId="823924600" sldId="349"/>
            <ac:spMk id="11" creationId="{D735C99D-6B1F-4974-8E3A-A75379C10CDE}"/>
          </ac:spMkLst>
        </pc:spChg>
        <pc:spChg chg="del">
          <ac:chgData name="이호철" userId="866d9ac1-8cf3-40a7-9f8c-d753fe9116cb" providerId="ADAL" clId="{859A4D7D-002F-4871-ADF7-1EF7F02B5CF4}" dt="2022-10-17T05:40:36.287" v="1120" actId="478"/>
          <ac:spMkLst>
            <pc:docMk/>
            <pc:sldMk cId="823924600" sldId="349"/>
            <ac:spMk id="12" creationId="{063F3D64-82D2-4653-8F89-F2C6B90958D5}"/>
          </ac:spMkLst>
        </pc:spChg>
        <pc:spChg chg="add mod">
          <ac:chgData name="이호철" userId="866d9ac1-8cf3-40a7-9f8c-d753fe9116cb" providerId="ADAL" clId="{859A4D7D-002F-4871-ADF7-1EF7F02B5CF4}" dt="2022-10-17T05:55:16.712" v="1738" actId="1036"/>
          <ac:spMkLst>
            <pc:docMk/>
            <pc:sldMk cId="823924600" sldId="349"/>
            <ac:spMk id="13" creationId="{8A733729-BD57-061B-D399-2576D59CD3A6}"/>
          </ac:spMkLst>
        </pc:spChg>
        <pc:spChg chg="del mod">
          <ac:chgData name="이호철" userId="866d9ac1-8cf3-40a7-9f8c-d753fe9116cb" providerId="ADAL" clId="{859A4D7D-002F-4871-ADF7-1EF7F02B5CF4}" dt="2022-10-17T05:25:13.928" v="1072" actId="478"/>
          <ac:spMkLst>
            <pc:docMk/>
            <pc:sldMk cId="823924600" sldId="349"/>
            <ac:spMk id="14" creationId="{431CEA46-6FB0-4BC2-AE4C-812A72D8B790}"/>
          </ac:spMkLst>
        </pc:spChg>
        <pc:spChg chg="mod">
          <ac:chgData name="이호철" userId="866d9ac1-8cf3-40a7-9f8c-d753fe9116cb" providerId="ADAL" clId="{859A4D7D-002F-4871-ADF7-1EF7F02B5CF4}" dt="2022-10-17T05:56:01.715" v="1748" actId="1076"/>
          <ac:spMkLst>
            <pc:docMk/>
            <pc:sldMk cId="823924600" sldId="349"/>
            <ac:spMk id="15" creationId="{61C5225B-5C3F-4083-99F9-C0EEC46E9435}"/>
          </ac:spMkLst>
        </pc:spChg>
        <pc:spChg chg="del">
          <ac:chgData name="이호철" userId="866d9ac1-8cf3-40a7-9f8c-d753fe9116cb" providerId="ADAL" clId="{859A4D7D-002F-4871-ADF7-1EF7F02B5CF4}" dt="2022-10-17T05:41:38.202" v="1150" actId="478"/>
          <ac:spMkLst>
            <pc:docMk/>
            <pc:sldMk cId="823924600" sldId="349"/>
            <ac:spMk id="16" creationId="{1AE70207-D87E-458A-AB11-3A733849D9CA}"/>
          </ac:spMkLst>
        </pc:spChg>
        <pc:spChg chg="mod">
          <ac:chgData name="이호철" userId="866d9ac1-8cf3-40a7-9f8c-d753fe9116cb" providerId="ADAL" clId="{859A4D7D-002F-4871-ADF7-1EF7F02B5CF4}" dt="2022-10-17T05:53:23.293" v="1674" actId="1076"/>
          <ac:spMkLst>
            <pc:docMk/>
            <pc:sldMk cId="823924600" sldId="349"/>
            <ac:spMk id="17" creationId="{B9A26350-BBA6-4450-A5C6-E77A909C9418}"/>
          </ac:spMkLst>
        </pc:spChg>
        <pc:spChg chg="mod">
          <ac:chgData name="이호철" userId="866d9ac1-8cf3-40a7-9f8c-d753fe9116cb" providerId="ADAL" clId="{859A4D7D-002F-4871-ADF7-1EF7F02B5CF4}" dt="2022-10-17T05:54:14.435" v="1684" actId="1076"/>
          <ac:spMkLst>
            <pc:docMk/>
            <pc:sldMk cId="823924600" sldId="349"/>
            <ac:spMk id="18" creationId="{1392940C-2A0B-4C0F-83A3-234AE0D0F188}"/>
          </ac:spMkLst>
        </pc:spChg>
        <pc:spChg chg="del">
          <ac:chgData name="이호철" userId="866d9ac1-8cf3-40a7-9f8c-d753fe9116cb" providerId="ADAL" clId="{859A4D7D-002F-4871-ADF7-1EF7F02B5CF4}" dt="2022-10-17T05:41:38.202" v="1150" actId="478"/>
          <ac:spMkLst>
            <pc:docMk/>
            <pc:sldMk cId="823924600" sldId="349"/>
            <ac:spMk id="19" creationId="{8DBB9EBD-5E99-4043-B7AA-851A1774C0F9}"/>
          </ac:spMkLst>
        </pc:spChg>
        <pc:spChg chg="del">
          <ac:chgData name="이호철" userId="866d9ac1-8cf3-40a7-9f8c-d753fe9116cb" providerId="ADAL" clId="{859A4D7D-002F-4871-ADF7-1EF7F02B5CF4}" dt="2022-10-17T05:41:38.202" v="1150" actId="478"/>
          <ac:spMkLst>
            <pc:docMk/>
            <pc:sldMk cId="823924600" sldId="349"/>
            <ac:spMk id="20" creationId="{67885FDF-A4F2-45B6-B67E-6A8BDA6DDACE}"/>
          </ac:spMkLst>
        </pc:spChg>
        <pc:spChg chg="del">
          <ac:chgData name="이호철" userId="866d9ac1-8cf3-40a7-9f8c-d753fe9116cb" providerId="ADAL" clId="{859A4D7D-002F-4871-ADF7-1EF7F02B5CF4}" dt="2022-10-17T05:41:43.662" v="1151" actId="478"/>
          <ac:spMkLst>
            <pc:docMk/>
            <pc:sldMk cId="823924600" sldId="349"/>
            <ac:spMk id="21" creationId="{D1C39779-9EB7-4DC8-8604-C47F8AF7C819}"/>
          </ac:spMkLst>
        </pc:spChg>
        <pc:spChg chg="add mod">
          <ac:chgData name="이호철" userId="866d9ac1-8cf3-40a7-9f8c-d753fe9116cb" providerId="ADAL" clId="{859A4D7D-002F-4871-ADF7-1EF7F02B5CF4}" dt="2022-10-17T05:55:23.978" v="1740" actId="1036"/>
          <ac:spMkLst>
            <pc:docMk/>
            <pc:sldMk cId="823924600" sldId="349"/>
            <ac:spMk id="22" creationId="{C2ED5CDD-13CD-BAED-A00F-7A1C15FA734A}"/>
          </ac:spMkLst>
        </pc:spChg>
        <pc:spChg chg="add mod">
          <ac:chgData name="이호철" userId="866d9ac1-8cf3-40a7-9f8c-d753fe9116cb" providerId="ADAL" clId="{859A4D7D-002F-4871-ADF7-1EF7F02B5CF4}" dt="2022-10-17T05:55:03.686" v="1734" actId="1076"/>
          <ac:spMkLst>
            <pc:docMk/>
            <pc:sldMk cId="823924600" sldId="349"/>
            <ac:spMk id="23" creationId="{136C161A-CE2D-1294-7844-786A943D1B5C}"/>
          </ac:spMkLst>
        </pc:spChg>
        <pc:spChg chg="add mod">
          <ac:chgData name="이호철" userId="866d9ac1-8cf3-40a7-9f8c-d753fe9116cb" providerId="ADAL" clId="{859A4D7D-002F-4871-ADF7-1EF7F02B5CF4}" dt="2022-10-17T05:55:05.893" v="1735" actId="1076"/>
          <ac:spMkLst>
            <pc:docMk/>
            <pc:sldMk cId="823924600" sldId="349"/>
            <ac:spMk id="24" creationId="{8A86DDBA-8F3B-70E7-BBBF-5A08C1588687}"/>
          </ac:spMkLst>
        </pc:spChg>
        <pc:spChg chg="add mod">
          <ac:chgData name="이호철" userId="866d9ac1-8cf3-40a7-9f8c-d753fe9116cb" providerId="ADAL" clId="{859A4D7D-002F-4871-ADF7-1EF7F02B5CF4}" dt="2022-10-17T05:55:57.865" v="1747" actId="1076"/>
          <ac:spMkLst>
            <pc:docMk/>
            <pc:sldMk cId="823924600" sldId="349"/>
            <ac:spMk id="25" creationId="{8721ED2E-F529-DADD-82D2-2B84C001675F}"/>
          </ac:spMkLst>
        </pc:spChg>
      </pc:sldChg>
      <pc:sldChg chg="add del setBg">
        <pc:chgData name="이호철" userId="866d9ac1-8cf3-40a7-9f8c-d753fe9116cb" providerId="ADAL" clId="{859A4D7D-002F-4871-ADF7-1EF7F02B5CF4}" dt="2022-10-17T05:19:10.798" v="780"/>
        <pc:sldMkLst>
          <pc:docMk/>
          <pc:sldMk cId="3927642563" sldId="349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3618574380" sldId="350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643992633" sldId="351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245105899" sldId="352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504301029" sldId="358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4004083834" sldId="359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603597519" sldId="360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930317436" sldId="361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139046316" sldId="362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357923209" sldId="363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534274854" sldId="364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921674708" sldId="366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2431363265" sldId="367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117634810" sldId="368"/>
        </pc:sldMkLst>
      </pc:sldChg>
      <pc:sldChg chg="del">
        <pc:chgData name="이호철" userId="866d9ac1-8cf3-40a7-9f8c-d753fe9116cb" providerId="ADAL" clId="{859A4D7D-002F-4871-ADF7-1EF7F02B5CF4}" dt="2022-10-14T05:07:10.717" v="283" actId="47"/>
        <pc:sldMkLst>
          <pc:docMk/>
          <pc:sldMk cId="4086727036" sldId="369"/>
        </pc:sldMkLst>
      </pc:sldChg>
      <pc:sldChg chg="del">
        <pc:chgData name="이호철" userId="866d9ac1-8cf3-40a7-9f8c-d753fe9116cb" providerId="ADAL" clId="{859A4D7D-002F-4871-ADF7-1EF7F02B5CF4}" dt="2022-10-14T05:05:25.175" v="282" actId="47"/>
        <pc:sldMkLst>
          <pc:docMk/>
          <pc:sldMk cId="1986458204" sldId="370"/>
        </pc:sldMkLst>
      </pc:sldChg>
      <pc:sldChg chg="del">
        <pc:chgData name="이호철" userId="866d9ac1-8cf3-40a7-9f8c-d753fe9116cb" providerId="ADAL" clId="{859A4D7D-002F-4871-ADF7-1EF7F02B5CF4}" dt="2022-10-14T05:05:22.548" v="281" actId="47"/>
        <pc:sldMkLst>
          <pc:docMk/>
          <pc:sldMk cId="889999845" sldId="371"/>
        </pc:sldMkLst>
      </pc:sldChg>
      <pc:sldChg chg="del">
        <pc:chgData name="이호철" userId="866d9ac1-8cf3-40a7-9f8c-d753fe9116cb" providerId="ADAL" clId="{859A4D7D-002F-4871-ADF7-1EF7F02B5CF4}" dt="2022-10-14T05:05:22.548" v="281" actId="47"/>
        <pc:sldMkLst>
          <pc:docMk/>
          <pc:sldMk cId="542866647" sldId="372"/>
        </pc:sldMkLst>
      </pc:sldChg>
      <pc:sldChg chg="del">
        <pc:chgData name="이호철" userId="866d9ac1-8cf3-40a7-9f8c-d753fe9116cb" providerId="ADAL" clId="{859A4D7D-002F-4871-ADF7-1EF7F02B5CF4}" dt="2022-10-14T05:05:22.548" v="281" actId="47"/>
        <pc:sldMkLst>
          <pc:docMk/>
          <pc:sldMk cId="3632295586" sldId="373"/>
        </pc:sldMkLst>
      </pc:sldChg>
      <pc:sldChg chg="del">
        <pc:chgData name="이호철" userId="866d9ac1-8cf3-40a7-9f8c-d753fe9116cb" providerId="ADAL" clId="{859A4D7D-002F-4871-ADF7-1EF7F02B5CF4}" dt="2022-10-17T04:59:03.439" v="445" actId="47"/>
        <pc:sldMkLst>
          <pc:docMk/>
          <pc:sldMk cId="173182075" sldId="374"/>
        </pc:sldMkLst>
      </pc:sldChg>
    </pc:docChg>
  </pc:docChgLst>
  <pc:docChgLst>
    <pc:chgData name="이호철" userId="866d9ac1-8cf3-40a7-9f8c-d753fe9116cb" providerId="ADAL" clId="{EF59E3C7-7F47-4174-A249-57E7E2051ED1}"/>
    <pc:docChg chg="undo custSel delSld modSld">
      <pc:chgData name="이호철" userId="866d9ac1-8cf3-40a7-9f8c-d753fe9116cb" providerId="ADAL" clId="{EF59E3C7-7F47-4174-A249-57E7E2051ED1}" dt="2023-07-01T14:21:08.215" v="1036" actId="1038"/>
      <pc:docMkLst>
        <pc:docMk/>
      </pc:docMkLst>
      <pc:sldChg chg="addSp delSp modSp mod">
        <pc:chgData name="이호철" userId="866d9ac1-8cf3-40a7-9f8c-d753fe9116cb" providerId="ADAL" clId="{EF59E3C7-7F47-4174-A249-57E7E2051ED1}" dt="2023-07-01T13:36:34.682" v="727" actId="478"/>
        <pc:sldMkLst>
          <pc:docMk/>
          <pc:sldMk cId="4032196624" sldId="268"/>
        </pc:sldMkLst>
        <pc:spChg chg="mod">
          <ac:chgData name="이호철" userId="866d9ac1-8cf3-40a7-9f8c-d753fe9116cb" providerId="ADAL" clId="{EF59E3C7-7F47-4174-A249-57E7E2051ED1}" dt="2023-07-01T12:46:35.429" v="502" actId="20577"/>
          <ac:spMkLst>
            <pc:docMk/>
            <pc:sldMk cId="4032196624" sldId="268"/>
            <ac:spMk id="3" creationId="{B0026FCB-999E-4D3A-2119-C89885178103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8" creationId="{D5EA9A7F-7470-70BB-3166-75E55BF0B15D}"/>
          </ac:spMkLst>
        </pc:spChg>
        <pc:spChg chg="add del mod">
          <ac:chgData name="이호철" userId="866d9ac1-8cf3-40a7-9f8c-d753fe9116cb" providerId="ADAL" clId="{EF59E3C7-7F47-4174-A249-57E7E2051ED1}" dt="2023-07-01T13:36:34.248" v="726"/>
          <ac:spMkLst>
            <pc:docMk/>
            <pc:sldMk cId="4032196624" sldId="268"/>
            <ac:spMk id="9" creationId="{1D05A655-E174-94B2-854E-7A84B0DA4BCA}"/>
          </ac:spMkLst>
        </pc:spChg>
        <pc:spChg chg="add del mod">
          <ac:chgData name="이호철" userId="866d9ac1-8cf3-40a7-9f8c-d753fe9116cb" providerId="ADAL" clId="{EF59E3C7-7F47-4174-A249-57E7E2051ED1}" dt="2023-07-01T13:36:34.248" v="726"/>
          <ac:spMkLst>
            <pc:docMk/>
            <pc:sldMk cId="4032196624" sldId="268"/>
            <ac:spMk id="10" creationId="{6BB6D0E6-5428-0FD6-ECE0-5FF9DED77B6F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0" creationId="{D1160EAD-55A1-E9D4-F145-ED87DD11AE59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1" creationId="{162323B3-7BF4-3D5B-EDA1-FE173A84E9B2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5" creationId="{5883690C-FC61-B29C-5D81-06F37DC25A13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6" creationId="{00E6502D-D7A7-796B-B709-FFB9FC5AE78F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7" creationId="{1EE46E63-BBDF-B36A-7D08-C13D06145160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8" creationId="{31C6F442-32D2-B27F-9B00-9A25A802203B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29" creationId="{5DCCC9B4-8E43-594D-36FE-BE5187174BAF}"/>
          </ac:spMkLst>
        </pc:spChg>
        <pc:spChg chg="add del">
          <ac:chgData name="이호철" userId="866d9ac1-8cf3-40a7-9f8c-d753fe9116cb" providerId="ADAL" clId="{EF59E3C7-7F47-4174-A249-57E7E2051ED1}" dt="2023-07-01T13:36:34.682" v="727" actId="478"/>
          <ac:spMkLst>
            <pc:docMk/>
            <pc:sldMk cId="4032196624" sldId="268"/>
            <ac:spMk id="30" creationId="{80C4D0AA-B531-D563-C3F7-D806BE80F5CE}"/>
          </ac:spMkLst>
        </pc:spChg>
      </pc:sldChg>
      <pc:sldChg chg="addSp delSp modSp mod">
        <pc:chgData name="이호철" userId="866d9ac1-8cf3-40a7-9f8c-d753fe9116cb" providerId="ADAL" clId="{EF59E3C7-7F47-4174-A249-57E7E2051ED1}" dt="2023-07-01T06:23:33.555" v="281" actId="20577"/>
        <pc:sldMkLst>
          <pc:docMk/>
          <pc:sldMk cId="4230263009" sldId="300"/>
        </pc:sldMkLst>
        <pc:spChg chg="mod">
          <ac:chgData name="이호철" userId="866d9ac1-8cf3-40a7-9f8c-d753fe9116cb" providerId="ADAL" clId="{EF59E3C7-7F47-4174-A249-57E7E2051ED1}" dt="2023-07-01T06:15:56.598" v="163" actId="20577"/>
          <ac:spMkLst>
            <pc:docMk/>
            <pc:sldMk cId="4230263009" sldId="300"/>
            <ac:spMk id="3" creationId="{0F6BFFE0-93FD-7ED1-B54E-4FAA6589EE42}"/>
          </ac:spMkLst>
        </pc:spChg>
        <pc:spChg chg="add del mod">
          <ac:chgData name="이호철" userId="866d9ac1-8cf3-40a7-9f8c-d753fe9116cb" providerId="ADAL" clId="{EF59E3C7-7F47-4174-A249-57E7E2051ED1}" dt="2023-07-01T06:06:40.855" v="63"/>
          <ac:spMkLst>
            <pc:docMk/>
            <pc:sldMk cId="4230263009" sldId="300"/>
            <ac:spMk id="4" creationId="{1C7C9A54-51F9-7234-4835-AFBFFD2C95FE}"/>
          </ac:spMkLst>
        </pc:spChg>
        <pc:spChg chg="add del mod">
          <ac:chgData name="이호철" userId="866d9ac1-8cf3-40a7-9f8c-d753fe9116cb" providerId="ADAL" clId="{EF59E3C7-7F47-4174-A249-57E7E2051ED1}" dt="2023-07-01T06:12:30.855" v="156" actId="478"/>
          <ac:spMkLst>
            <pc:docMk/>
            <pc:sldMk cId="4230263009" sldId="300"/>
            <ac:spMk id="5" creationId="{D6CC0F1F-7CD4-98B4-25EA-EB61A3B4FE27}"/>
          </ac:spMkLst>
        </pc:spChg>
        <pc:spChg chg="mod">
          <ac:chgData name="이호철" userId="866d9ac1-8cf3-40a7-9f8c-d753fe9116cb" providerId="ADAL" clId="{EF59E3C7-7F47-4174-A249-57E7E2051ED1}" dt="2023-07-01T06:23:05.940" v="275" actId="20577"/>
          <ac:spMkLst>
            <pc:docMk/>
            <pc:sldMk cId="4230263009" sldId="300"/>
            <ac:spMk id="8" creationId="{A3BFE446-5095-4409-AD7C-82F213E9EB80}"/>
          </ac:spMkLst>
        </pc:spChg>
        <pc:spChg chg="mod">
          <ac:chgData name="이호철" userId="866d9ac1-8cf3-40a7-9f8c-d753fe9116cb" providerId="ADAL" clId="{EF59E3C7-7F47-4174-A249-57E7E2051ED1}" dt="2023-07-01T06:13:01.381" v="162" actId="1076"/>
          <ac:spMkLst>
            <pc:docMk/>
            <pc:sldMk cId="4230263009" sldId="300"/>
            <ac:spMk id="11" creationId="{B1DF02F3-C12A-403A-A0E8-DC4E2F602CDA}"/>
          </ac:spMkLst>
        </pc:spChg>
        <pc:spChg chg="mod">
          <ac:chgData name="이호철" userId="866d9ac1-8cf3-40a7-9f8c-d753fe9116cb" providerId="ADAL" clId="{EF59E3C7-7F47-4174-A249-57E7E2051ED1}" dt="2023-07-01T06:23:33.555" v="281" actId="20577"/>
          <ac:spMkLst>
            <pc:docMk/>
            <pc:sldMk cId="4230263009" sldId="300"/>
            <ac:spMk id="12" creationId="{F5925B08-325E-4CDA-98FD-0CA1EB809CAC}"/>
          </ac:spMkLst>
        </pc:spChg>
        <pc:picChg chg="del">
          <ac:chgData name="이호철" userId="866d9ac1-8cf3-40a7-9f8c-d753fe9116cb" providerId="ADAL" clId="{EF59E3C7-7F47-4174-A249-57E7E2051ED1}" dt="2023-07-01T06:12:36.240" v="157" actId="478"/>
          <ac:picMkLst>
            <pc:docMk/>
            <pc:sldMk cId="4230263009" sldId="300"/>
            <ac:picMk id="7" creationId="{299668E2-B4E4-42D2-9A6E-EA559321FEB5}"/>
          </ac:picMkLst>
        </pc:picChg>
        <pc:picChg chg="del">
          <ac:chgData name="이호철" userId="866d9ac1-8cf3-40a7-9f8c-d753fe9116cb" providerId="ADAL" clId="{EF59E3C7-7F47-4174-A249-57E7E2051ED1}" dt="2023-07-01T06:12:36.240" v="157" actId="478"/>
          <ac:picMkLst>
            <pc:docMk/>
            <pc:sldMk cId="4230263009" sldId="300"/>
            <ac:picMk id="13" creationId="{182F4938-392C-E5AA-3436-2D1DB9E51462}"/>
          </ac:picMkLst>
        </pc:picChg>
      </pc:sldChg>
      <pc:sldChg chg="modSp mod">
        <pc:chgData name="이호철" userId="866d9ac1-8cf3-40a7-9f8c-d753fe9116cb" providerId="ADAL" clId="{EF59E3C7-7F47-4174-A249-57E7E2051ED1}" dt="2023-06-25T10:56:28.896" v="61" actId="14100"/>
        <pc:sldMkLst>
          <pc:docMk/>
          <pc:sldMk cId="4281482334" sldId="316"/>
        </pc:sldMkLst>
        <pc:spChg chg="mod">
          <ac:chgData name="이호철" userId="866d9ac1-8cf3-40a7-9f8c-d753fe9116cb" providerId="ADAL" clId="{EF59E3C7-7F47-4174-A249-57E7E2051ED1}" dt="2023-06-25T10:55:52.269" v="58" actId="20577"/>
          <ac:spMkLst>
            <pc:docMk/>
            <pc:sldMk cId="4281482334" sldId="316"/>
            <ac:spMk id="3" creationId="{AEAB8C5C-EF2E-5920-0961-2FDAE613E926}"/>
          </ac:spMkLst>
        </pc:spChg>
        <pc:spChg chg="mod">
          <ac:chgData name="이호철" userId="866d9ac1-8cf3-40a7-9f8c-d753fe9116cb" providerId="ADAL" clId="{EF59E3C7-7F47-4174-A249-57E7E2051ED1}" dt="2023-06-25T10:56:19.779" v="59" actId="1076"/>
          <ac:spMkLst>
            <pc:docMk/>
            <pc:sldMk cId="4281482334" sldId="316"/>
            <ac:spMk id="5" creationId="{DBEAECBB-55DD-FD8B-E575-FC88B37D2E30}"/>
          </ac:spMkLst>
        </pc:spChg>
        <pc:cxnChg chg="mod">
          <ac:chgData name="이호철" userId="866d9ac1-8cf3-40a7-9f8c-d753fe9116cb" providerId="ADAL" clId="{EF59E3C7-7F47-4174-A249-57E7E2051ED1}" dt="2023-06-25T10:56:28.896" v="61" actId="14100"/>
          <ac:cxnSpMkLst>
            <pc:docMk/>
            <pc:sldMk cId="4281482334" sldId="316"/>
            <ac:cxnSpMk id="9" creationId="{F596C98A-5ECB-ECC4-CF48-7523BDB5326C}"/>
          </ac:cxnSpMkLst>
        </pc:cxnChg>
      </pc:sldChg>
      <pc:sldChg chg="addSp delSp modSp mod">
        <pc:chgData name="이호철" userId="866d9ac1-8cf3-40a7-9f8c-d753fe9116cb" providerId="ADAL" clId="{EF59E3C7-7F47-4174-A249-57E7E2051ED1}" dt="2023-07-01T13:13:35.158" v="672" actId="1038"/>
        <pc:sldMkLst>
          <pc:docMk/>
          <pc:sldMk cId="823924600" sldId="349"/>
        </pc:sldMkLst>
        <pc:spChg chg="add del mod">
          <ac:chgData name="이호철" userId="866d9ac1-8cf3-40a7-9f8c-d753fe9116cb" providerId="ADAL" clId="{EF59E3C7-7F47-4174-A249-57E7E2051ED1}" dt="2023-07-01T13:08:51.011" v="518" actId="478"/>
          <ac:spMkLst>
            <pc:docMk/>
            <pc:sldMk cId="823924600" sldId="349"/>
            <ac:spMk id="3" creationId="{1453E3CC-1913-7652-576F-5FC584869FD0}"/>
          </ac:spMkLst>
        </pc:spChg>
        <pc:spChg chg="add mod">
          <ac:chgData name="이호철" userId="866d9ac1-8cf3-40a7-9f8c-d753fe9116cb" providerId="ADAL" clId="{EF59E3C7-7F47-4174-A249-57E7E2051ED1}" dt="2023-07-01T13:13:35.158" v="672" actId="1038"/>
          <ac:spMkLst>
            <pc:docMk/>
            <pc:sldMk cId="823924600" sldId="349"/>
            <ac:spMk id="5" creationId="{45500659-AD45-0FAB-29A4-A2EB97A31380}"/>
          </ac:spMkLst>
        </pc:spChg>
        <pc:spChg chg="add mod">
          <ac:chgData name="이호철" userId="866d9ac1-8cf3-40a7-9f8c-d753fe9116cb" providerId="ADAL" clId="{EF59E3C7-7F47-4174-A249-57E7E2051ED1}" dt="2023-07-01T13:09:29.038" v="579" actId="1037"/>
          <ac:spMkLst>
            <pc:docMk/>
            <pc:sldMk cId="823924600" sldId="349"/>
            <ac:spMk id="7" creationId="{07B3E6E0-2A59-0588-A547-83A8F35DDB39}"/>
          </ac:spMkLst>
        </pc:spChg>
        <pc:spChg chg="mod">
          <ac:chgData name="이호철" userId="866d9ac1-8cf3-40a7-9f8c-d753fe9116cb" providerId="ADAL" clId="{EF59E3C7-7F47-4174-A249-57E7E2051ED1}" dt="2023-07-01T13:11:57.933" v="642" actId="1036"/>
          <ac:spMkLst>
            <pc:docMk/>
            <pc:sldMk cId="823924600" sldId="349"/>
            <ac:spMk id="9" creationId="{8DA14ADA-354D-5763-C88D-A977B6D6E0BB}"/>
          </ac:spMkLst>
        </pc:spChg>
        <pc:spChg chg="mod">
          <ac:chgData name="이호철" userId="866d9ac1-8cf3-40a7-9f8c-d753fe9116cb" providerId="ADAL" clId="{EF59E3C7-7F47-4174-A249-57E7E2051ED1}" dt="2023-07-01T13:13:24.468" v="662" actId="1076"/>
          <ac:spMkLst>
            <pc:docMk/>
            <pc:sldMk cId="823924600" sldId="349"/>
            <ac:spMk id="10" creationId="{7C304132-636E-4F7B-B90F-DAFA6EF34ED5}"/>
          </ac:spMkLst>
        </pc:spChg>
        <pc:spChg chg="mod">
          <ac:chgData name="이호철" userId="866d9ac1-8cf3-40a7-9f8c-d753fe9116cb" providerId="ADAL" clId="{EF59E3C7-7F47-4174-A249-57E7E2051ED1}" dt="2023-07-01T13:09:06.916" v="549" actId="1036"/>
          <ac:spMkLst>
            <pc:docMk/>
            <pc:sldMk cId="823924600" sldId="349"/>
            <ac:spMk id="11" creationId="{D735C99D-6B1F-4974-8E3A-A75379C10CDE}"/>
          </ac:spMkLst>
        </pc:spChg>
        <pc:spChg chg="add mod">
          <ac:chgData name="이호철" userId="866d9ac1-8cf3-40a7-9f8c-d753fe9116cb" providerId="ADAL" clId="{EF59E3C7-7F47-4174-A249-57E7E2051ED1}" dt="2023-07-01T13:12:51.006" v="656" actId="1076"/>
          <ac:spMkLst>
            <pc:docMk/>
            <pc:sldMk cId="823924600" sldId="349"/>
            <ac:spMk id="12" creationId="{7027202A-EBD2-0BD6-E96B-0B882913E8F9}"/>
          </ac:spMkLst>
        </pc:spChg>
        <pc:spChg chg="mod">
          <ac:chgData name="이호철" userId="866d9ac1-8cf3-40a7-9f8c-d753fe9116cb" providerId="ADAL" clId="{EF59E3C7-7F47-4174-A249-57E7E2051ED1}" dt="2023-07-01T13:11:57.933" v="642" actId="1036"/>
          <ac:spMkLst>
            <pc:docMk/>
            <pc:sldMk cId="823924600" sldId="349"/>
            <ac:spMk id="13" creationId="{8A733729-BD57-061B-D399-2576D59CD3A6}"/>
          </ac:spMkLst>
        </pc:spChg>
        <pc:spChg chg="mod">
          <ac:chgData name="이호철" userId="866d9ac1-8cf3-40a7-9f8c-d753fe9116cb" providerId="ADAL" clId="{EF59E3C7-7F47-4174-A249-57E7E2051ED1}" dt="2023-07-01T13:11:40.965" v="633" actId="1036"/>
          <ac:spMkLst>
            <pc:docMk/>
            <pc:sldMk cId="823924600" sldId="349"/>
            <ac:spMk id="15" creationId="{61C5225B-5C3F-4083-99F9-C0EEC46E9435}"/>
          </ac:spMkLst>
        </pc:spChg>
        <pc:spChg chg="mod">
          <ac:chgData name="이호철" userId="866d9ac1-8cf3-40a7-9f8c-d753fe9116cb" providerId="ADAL" clId="{EF59E3C7-7F47-4174-A249-57E7E2051ED1}" dt="2023-07-01T13:09:06.916" v="549" actId="1036"/>
          <ac:spMkLst>
            <pc:docMk/>
            <pc:sldMk cId="823924600" sldId="349"/>
            <ac:spMk id="17" creationId="{B9A26350-BBA6-4450-A5C6-E77A909C9418}"/>
          </ac:spMkLst>
        </pc:spChg>
        <pc:spChg chg="mod">
          <ac:chgData name="이호철" userId="866d9ac1-8cf3-40a7-9f8c-d753fe9116cb" providerId="ADAL" clId="{EF59E3C7-7F47-4174-A249-57E7E2051ED1}" dt="2023-07-01T13:13:04.607" v="660" actId="20577"/>
          <ac:spMkLst>
            <pc:docMk/>
            <pc:sldMk cId="823924600" sldId="349"/>
            <ac:spMk id="18" creationId="{1392940C-2A0B-4C0F-83A3-234AE0D0F188}"/>
          </ac:spMkLst>
        </pc:spChg>
        <pc:spChg chg="mod">
          <ac:chgData name="이호철" userId="866d9ac1-8cf3-40a7-9f8c-d753fe9116cb" providerId="ADAL" clId="{EF59E3C7-7F47-4174-A249-57E7E2051ED1}" dt="2023-07-01T13:11:57.933" v="642" actId="1036"/>
          <ac:spMkLst>
            <pc:docMk/>
            <pc:sldMk cId="823924600" sldId="349"/>
            <ac:spMk id="22" creationId="{C2ED5CDD-13CD-BAED-A00F-7A1C15FA734A}"/>
          </ac:spMkLst>
        </pc:spChg>
        <pc:spChg chg="mod">
          <ac:chgData name="이호철" userId="866d9ac1-8cf3-40a7-9f8c-d753fe9116cb" providerId="ADAL" clId="{EF59E3C7-7F47-4174-A249-57E7E2051ED1}" dt="2023-07-01T13:11:57.933" v="642" actId="1036"/>
          <ac:spMkLst>
            <pc:docMk/>
            <pc:sldMk cId="823924600" sldId="349"/>
            <ac:spMk id="23" creationId="{136C161A-CE2D-1294-7844-786A943D1B5C}"/>
          </ac:spMkLst>
        </pc:spChg>
        <pc:spChg chg="mod">
          <ac:chgData name="이호철" userId="866d9ac1-8cf3-40a7-9f8c-d753fe9116cb" providerId="ADAL" clId="{EF59E3C7-7F47-4174-A249-57E7E2051ED1}" dt="2023-07-01T13:11:57.933" v="642" actId="1036"/>
          <ac:spMkLst>
            <pc:docMk/>
            <pc:sldMk cId="823924600" sldId="349"/>
            <ac:spMk id="24" creationId="{8A86DDBA-8F3B-70E7-BBBF-5A08C1588687}"/>
          </ac:spMkLst>
        </pc:spChg>
        <pc:spChg chg="mod">
          <ac:chgData name="이호철" userId="866d9ac1-8cf3-40a7-9f8c-d753fe9116cb" providerId="ADAL" clId="{EF59E3C7-7F47-4174-A249-57E7E2051ED1}" dt="2023-07-01T13:11:40.965" v="633" actId="1036"/>
          <ac:spMkLst>
            <pc:docMk/>
            <pc:sldMk cId="823924600" sldId="349"/>
            <ac:spMk id="25" creationId="{8721ED2E-F529-DADD-82D2-2B84C001675F}"/>
          </ac:spMkLst>
        </pc:spChg>
      </pc:sldChg>
      <pc:sldChg chg="modSp mod">
        <pc:chgData name="이호철" userId="866d9ac1-8cf3-40a7-9f8c-d753fe9116cb" providerId="ADAL" clId="{EF59E3C7-7F47-4174-A249-57E7E2051ED1}" dt="2023-07-01T14:18:57.681" v="1020" actId="1036"/>
        <pc:sldMkLst>
          <pc:docMk/>
          <pc:sldMk cId="3494618514" sldId="355"/>
        </pc:sldMkLst>
        <pc:spChg chg="mod">
          <ac:chgData name="이호철" userId="866d9ac1-8cf3-40a7-9f8c-d753fe9116cb" providerId="ADAL" clId="{EF59E3C7-7F47-4174-A249-57E7E2051ED1}" dt="2023-07-01T14:18:57.681" v="1020" actId="1036"/>
          <ac:spMkLst>
            <pc:docMk/>
            <pc:sldMk cId="3494618514" sldId="355"/>
            <ac:spMk id="3" creationId="{CA23CE42-F417-BA51-D9E1-DAA4C93C3F43}"/>
          </ac:spMkLst>
        </pc:spChg>
        <pc:spChg chg="mod">
          <ac:chgData name="이호철" userId="866d9ac1-8cf3-40a7-9f8c-d753fe9116cb" providerId="ADAL" clId="{EF59E3C7-7F47-4174-A249-57E7E2051ED1}" dt="2023-07-01T14:18:57.681" v="1020" actId="1036"/>
          <ac:spMkLst>
            <pc:docMk/>
            <pc:sldMk cId="3494618514" sldId="355"/>
            <ac:spMk id="4" creationId="{2C873888-1D24-EFAD-9A4F-B806DCD103E7}"/>
          </ac:spMkLst>
        </pc:spChg>
        <pc:spChg chg="mod">
          <ac:chgData name="이호철" userId="866d9ac1-8cf3-40a7-9f8c-d753fe9116cb" providerId="ADAL" clId="{EF59E3C7-7F47-4174-A249-57E7E2051ED1}" dt="2023-07-01T14:18:57.681" v="1020" actId="1036"/>
          <ac:spMkLst>
            <pc:docMk/>
            <pc:sldMk cId="3494618514" sldId="355"/>
            <ac:spMk id="25" creationId="{5883690C-FC61-B29C-5D81-06F37DC25A13}"/>
          </ac:spMkLst>
        </pc:spChg>
      </pc:sldChg>
      <pc:sldChg chg="modSp mod">
        <pc:chgData name="이호철" userId="866d9ac1-8cf3-40a7-9f8c-d753fe9116cb" providerId="ADAL" clId="{EF59E3C7-7F47-4174-A249-57E7E2051ED1}" dt="2023-07-01T09:33:02.988" v="337" actId="1035"/>
        <pc:sldMkLst>
          <pc:docMk/>
          <pc:sldMk cId="2971993467" sldId="386"/>
        </pc:sldMkLst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3" creationId="{D8B256E1-FA3C-9BD7-8421-7F5A74494BD7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5" creationId="{F6BC33C1-8D66-C2CF-2867-19B59FDF4A95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9" creationId="{2FAB7C85-7EBE-058E-3071-D310C06318F2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11" creationId="{597692D0-AEF1-BE68-E432-A2BBE604B301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12" creationId="{715D9A43-2B85-074C-4080-CF28A76ADD78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13" creationId="{D0CBB3FB-49CB-2F92-9FBF-2955BB2BF16A}"/>
          </ac:spMkLst>
        </pc:spChg>
        <pc:spChg chg="mod">
          <ac:chgData name="이호철" userId="866d9ac1-8cf3-40a7-9f8c-d753fe9116cb" providerId="ADAL" clId="{EF59E3C7-7F47-4174-A249-57E7E2051ED1}" dt="2023-07-01T09:33:02.988" v="337" actId="1035"/>
          <ac:spMkLst>
            <pc:docMk/>
            <pc:sldMk cId="2971993467" sldId="386"/>
            <ac:spMk id="14" creationId="{0A4FA41A-FA4C-E1C5-3EA7-7B9589B99E69}"/>
          </ac:spMkLst>
        </pc:spChg>
      </pc:sldChg>
      <pc:sldChg chg="modSp mod">
        <pc:chgData name="이호철" userId="866d9ac1-8cf3-40a7-9f8c-d753fe9116cb" providerId="ADAL" clId="{EF59E3C7-7F47-4174-A249-57E7E2051ED1}" dt="2023-07-01T09:46:41.415" v="374" actId="1036"/>
        <pc:sldMkLst>
          <pc:docMk/>
          <pc:sldMk cId="3513228245" sldId="389"/>
        </pc:sldMkLst>
        <pc:spChg chg="mod">
          <ac:chgData name="이호철" userId="866d9ac1-8cf3-40a7-9f8c-d753fe9116cb" providerId="ADAL" clId="{EF59E3C7-7F47-4174-A249-57E7E2051ED1}" dt="2023-07-01T09:46:41.415" v="374" actId="1036"/>
          <ac:spMkLst>
            <pc:docMk/>
            <pc:sldMk cId="3513228245" sldId="389"/>
            <ac:spMk id="16" creationId="{D1E80B5A-57DB-6B78-2784-8541FCFB4209}"/>
          </ac:spMkLst>
        </pc:spChg>
        <pc:spChg chg="mod">
          <ac:chgData name="이호철" userId="866d9ac1-8cf3-40a7-9f8c-d753fe9116cb" providerId="ADAL" clId="{EF59E3C7-7F47-4174-A249-57E7E2051ED1}" dt="2023-07-01T09:46:41.415" v="374" actId="1036"/>
          <ac:spMkLst>
            <pc:docMk/>
            <pc:sldMk cId="3513228245" sldId="389"/>
            <ac:spMk id="18" creationId="{CBEDD1BC-2A66-DCAC-3551-04F5850459ED}"/>
          </ac:spMkLst>
        </pc:spChg>
        <pc:spChg chg="mod">
          <ac:chgData name="이호철" userId="866d9ac1-8cf3-40a7-9f8c-d753fe9116cb" providerId="ADAL" clId="{EF59E3C7-7F47-4174-A249-57E7E2051ED1}" dt="2023-07-01T09:46:41.415" v="374" actId="1036"/>
          <ac:spMkLst>
            <pc:docMk/>
            <pc:sldMk cId="3513228245" sldId="389"/>
            <ac:spMk id="19" creationId="{EBB3B9E6-639D-C0C6-E058-2D0C1441D877}"/>
          </ac:spMkLst>
        </pc:spChg>
      </pc:sldChg>
      <pc:sldChg chg="addSp delSp modSp mod">
        <pc:chgData name="이호철" userId="866d9ac1-8cf3-40a7-9f8c-d753fe9116cb" providerId="ADAL" clId="{EF59E3C7-7F47-4174-A249-57E7E2051ED1}" dt="2023-07-01T11:54:19.617" v="485" actId="14100"/>
        <pc:sldMkLst>
          <pc:docMk/>
          <pc:sldMk cId="2131142051" sldId="390"/>
        </pc:sldMkLst>
        <pc:spChg chg="add mod">
          <ac:chgData name="이호철" userId="866d9ac1-8cf3-40a7-9f8c-d753fe9116cb" providerId="ADAL" clId="{EF59E3C7-7F47-4174-A249-57E7E2051ED1}" dt="2023-07-01T11:52:04.735" v="453" actId="1076"/>
          <ac:spMkLst>
            <pc:docMk/>
            <pc:sldMk cId="2131142051" sldId="390"/>
            <ac:spMk id="11" creationId="{00F67F89-4A34-0CBA-D528-0D7A1012FA22}"/>
          </ac:spMkLst>
        </pc:spChg>
        <pc:spChg chg="mod">
          <ac:chgData name="이호철" userId="866d9ac1-8cf3-40a7-9f8c-d753fe9116cb" providerId="ADAL" clId="{EF59E3C7-7F47-4174-A249-57E7E2051ED1}" dt="2023-07-01T10:38:06.052" v="429" actId="255"/>
          <ac:spMkLst>
            <pc:docMk/>
            <pc:sldMk cId="2131142051" sldId="390"/>
            <ac:spMk id="12" creationId="{5DBB268D-C479-96E7-6E53-4A962CA269AB}"/>
          </ac:spMkLst>
        </pc:spChg>
        <pc:spChg chg="mod">
          <ac:chgData name="이호철" userId="866d9ac1-8cf3-40a7-9f8c-d753fe9116cb" providerId="ADAL" clId="{EF59E3C7-7F47-4174-A249-57E7E2051ED1}" dt="2023-07-01T11:53:13.067" v="461" actId="20577"/>
          <ac:spMkLst>
            <pc:docMk/>
            <pc:sldMk cId="2131142051" sldId="390"/>
            <ac:spMk id="13" creationId="{69528663-4F06-B83E-C92F-5B61740E0BFB}"/>
          </ac:spMkLst>
        </pc:spChg>
        <pc:spChg chg="add mod">
          <ac:chgData name="이호철" userId="866d9ac1-8cf3-40a7-9f8c-d753fe9116cb" providerId="ADAL" clId="{EF59E3C7-7F47-4174-A249-57E7E2051ED1}" dt="2023-07-01T11:54:19.617" v="485" actId="14100"/>
          <ac:spMkLst>
            <pc:docMk/>
            <pc:sldMk cId="2131142051" sldId="390"/>
            <ac:spMk id="14" creationId="{2E2F2CE3-60E6-D33E-4892-971A384985B0}"/>
          </ac:spMkLst>
        </pc:spChg>
        <pc:spChg chg="mod">
          <ac:chgData name="이호철" userId="866d9ac1-8cf3-40a7-9f8c-d753fe9116cb" providerId="ADAL" clId="{EF59E3C7-7F47-4174-A249-57E7E2051ED1}" dt="2023-07-01T10:39:44.891" v="445" actId="20577"/>
          <ac:spMkLst>
            <pc:docMk/>
            <pc:sldMk cId="2131142051" sldId="390"/>
            <ac:spMk id="46" creationId="{B3C7034D-914D-C0EF-E60D-48BB0038BB4B}"/>
          </ac:spMkLst>
        </pc:spChg>
        <pc:spChg chg="del mod">
          <ac:chgData name="이호철" userId="866d9ac1-8cf3-40a7-9f8c-d753fe9116cb" providerId="ADAL" clId="{EF59E3C7-7F47-4174-A249-57E7E2051ED1}" dt="2023-07-01T10:35:30.892" v="407" actId="478"/>
          <ac:spMkLst>
            <pc:docMk/>
            <pc:sldMk cId="2131142051" sldId="390"/>
            <ac:spMk id="47" creationId="{66F849E1-DDB6-F687-F7D1-43539AAEF629}"/>
          </ac:spMkLst>
        </pc:spChg>
      </pc:sldChg>
      <pc:sldChg chg="addSp delSp modSp mod">
        <pc:chgData name="이호철" userId="866d9ac1-8cf3-40a7-9f8c-d753fe9116cb" providerId="ADAL" clId="{EF59E3C7-7F47-4174-A249-57E7E2051ED1}" dt="2023-07-01T13:22:06.061" v="700" actId="1038"/>
        <pc:sldMkLst>
          <pc:docMk/>
          <pc:sldMk cId="299969547" sldId="391"/>
        </pc:sldMkLst>
        <pc:spChg chg="add del mod">
          <ac:chgData name="이호철" userId="866d9ac1-8cf3-40a7-9f8c-d753fe9116cb" providerId="ADAL" clId="{EF59E3C7-7F47-4174-A249-57E7E2051ED1}" dt="2023-07-01T12:54:31.291" v="505" actId="478"/>
          <ac:spMkLst>
            <pc:docMk/>
            <pc:sldMk cId="299969547" sldId="391"/>
            <ac:spMk id="3" creationId="{7F41347A-CD5B-2EDB-A090-E5B211F3BFC3}"/>
          </ac:spMkLst>
        </pc:spChg>
        <pc:spChg chg="mod">
          <ac:chgData name="이호철" userId="866d9ac1-8cf3-40a7-9f8c-d753fe9116cb" providerId="ADAL" clId="{EF59E3C7-7F47-4174-A249-57E7E2051ED1}" dt="2023-07-01T12:23:07.274" v="500" actId="20577"/>
          <ac:spMkLst>
            <pc:docMk/>
            <pc:sldMk cId="299969547" sldId="391"/>
            <ac:spMk id="4" creationId="{38AB3ACD-B74E-3FAF-D0D1-38E63E4298FF}"/>
          </ac:spMkLst>
        </pc:spChg>
        <pc:spChg chg="add mod">
          <ac:chgData name="이호철" userId="866d9ac1-8cf3-40a7-9f8c-d753fe9116cb" providerId="ADAL" clId="{EF59E3C7-7F47-4174-A249-57E7E2051ED1}" dt="2023-07-01T12:55:20.213" v="515" actId="1076"/>
          <ac:spMkLst>
            <pc:docMk/>
            <pc:sldMk cId="299969547" sldId="391"/>
            <ac:spMk id="5" creationId="{9F459847-0C41-6898-2AF0-6CC302674026}"/>
          </ac:spMkLst>
        </pc:spChg>
        <pc:spChg chg="mod">
          <ac:chgData name="이호철" userId="866d9ac1-8cf3-40a7-9f8c-d753fe9116cb" providerId="ADAL" clId="{EF59E3C7-7F47-4174-A249-57E7E2051ED1}" dt="2023-07-01T12:22:54.862" v="498" actId="1038"/>
          <ac:spMkLst>
            <pc:docMk/>
            <pc:sldMk cId="299969547" sldId="391"/>
            <ac:spMk id="8" creationId="{4281F685-A5D5-5949-F27E-9B34F3571ADB}"/>
          </ac:spMkLst>
        </pc:spChg>
        <pc:spChg chg="add mod">
          <ac:chgData name="이호철" userId="866d9ac1-8cf3-40a7-9f8c-d753fe9116cb" providerId="ADAL" clId="{EF59E3C7-7F47-4174-A249-57E7E2051ED1}" dt="2023-07-01T13:22:06.061" v="700" actId="1038"/>
          <ac:spMkLst>
            <pc:docMk/>
            <pc:sldMk cId="299969547" sldId="391"/>
            <ac:spMk id="12" creationId="{5FD54449-7967-DE5C-BB56-6705D91535DF}"/>
          </ac:spMkLst>
        </pc:spChg>
        <pc:spChg chg="mod">
          <ac:chgData name="이호철" userId="866d9ac1-8cf3-40a7-9f8c-d753fe9116cb" providerId="ADAL" clId="{EF59E3C7-7F47-4174-A249-57E7E2051ED1}" dt="2023-07-01T12:22:54.862" v="498" actId="1038"/>
          <ac:spMkLst>
            <pc:docMk/>
            <pc:sldMk cId="299969547" sldId="391"/>
            <ac:spMk id="20" creationId="{D1160EAD-55A1-E9D4-F145-ED87DD11AE59}"/>
          </ac:spMkLst>
        </pc:spChg>
      </pc:sldChg>
      <pc:sldChg chg="modSp mod">
        <pc:chgData name="이호철" userId="866d9ac1-8cf3-40a7-9f8c-d753fe9116cb" providerId="ADAL" clId="{EF59E3C7-7F47-4174-A249-57E7E2051ED1}" dt="2023-07-01T14:21:08.215" v="1036" actId="1038"/>
        <pc:sldMkLst>
          <pc:docMk/>
          <pc:sldMk cId="988222334" sldId="393"/>
        </pc:sldMkLst>
        <pc:spChg chg="mod">
          <ac:chgData name="이호철" userId="866d9ac1-8cf3-40a7-9f8c-d753fe9116cb" providerId="ADAL" clId="{EF59E3C7-7F47-4174-A249-57E7E2051ED1}" dt="2023-07-01T14:21:03.687" v="1031" actId="14100"/>
          <ac:spMkLst>
            <pc:docMk/>
            <pc:sldMk cId="988222334" sldId="393"/>
            <ac:spMk id="9" creationId="{2337000C-F98D-2E1E-413B-52378C90440E}"/>
          </ac:spMkLst>
        </pc:spChg>
        <pc:spChg chg="mod">
          <ac:chgData name="이호철" userId="866d9ac1-8cf3-40a7-9f8c-d753fe9116cb" providerId="ADAL" clId="{EF59E3C7-7F47-4174-A249-57E7E2051ED1}" dt="2023-07-01T14:21:08.215" v="1036" actId="1038"/>
          <ac:spMkLst>
            <pc:docMk/>
            <pc:sldMk cId="988222334" sldId="393"/>
            <ac:spMk id="10" creationId="{257AC68E-66BD-03B1-5C9E-6D93418F96F2}"/>
          </ac:spMkLst>
        </pc:spChg>
      </pc:sldChg>
      <pc:sldChg chg="del">
        <pc:chgData name="이호철" userId="866d9ac1-8cf3-40a7-9f8c-d753fe9116cb" providerId="ADAL" clId="{EF59E3C7-7F47-4174-A249-57E7E2051ED1}" dt="2023-07-01T13:42:47.420" v="762" actId="47"/>
        <pc:sldMkLst>
          <pc:docMk/>
          <pc:sldMk cId="533696049" sldId="394"/>
        </pc:sldMkLst>
      </pc:sldChg>
      <pc:sldChg chg="addSp delSp modSp mod">
        <pc:chgData name="이호철" userId="866d9ac1-8cf3-40a7-9f8c-d753fe9116cb" providerId="ADAL" clId="{EF59E3C7-7F47-4174-A249-57E7E2051ED1}" dt="2023-07-01T07:49:01.834" v="293" actId="1076"/>
        <pc:sldMkLst>
          <pc:docMk/>
          <pc:sldMk cId="3967698903" sldId="395"/>
        </pc:sldMkLst>
        <pc:picChg chg="del">
          <ac:chgData name="이호철" userId="866d9ac1-8cf3-40a7-9f8c-d753fe9116cb" providerId="ADAL" clId="{EF59E3C7-7F47-4174-A249-57E7E2051ED1}" dt="2023-07-01T07:48:50.953" v="292" actId="478"/>
          <ac:picMkLst>
            <pc:docMk/>
            <pc:sldMk cId="3967698903" sldId="395"/>
            <ac:picMk id="3" creationId="{7AF227C4-5B9C-E432-0617-DE7E225E5B33}"/>
          </ac:picMkLst>
        </pc:picChg>
        <pc:picChg chg="add del mod">
          <ac:chgData name="이호철" userId="866d9ac1-8cf3-40a7-9f8c-d753fe9116cb" providerId="ADAL" clId="{EF59E3C7-7F47-4174-A249-57E7E2051ED1}" dt="2023-07-01T07:48:30.234" v="285" actId="478"/>
          <ac:picMkLst>
            <pc:docMk/>
            <pc:sldMk cId="3967698903" sldId="395"/>
            <ac:picMk id="8" creationId="{3AD94E5C-B895-5D38-3E7C-A56A8E73462E}"/>
          </ac:picMkLst>
        </pc:picChg>
        <pc:picChg chg="add del mod">
          <ac:chgData name="이호철" userId="866d9ac1-8cf3-40a7-9f8c-d753fe9116cb" providerId="ADAL" clId="{EF59E3C7-7F47-4174-A249-57E7E2051ED1}" dt="2023-07-01T07:48:34.275" v="288" actId="478"/>
          <ac:picMkLst>
            <pc:docMk/>
            <pc:sldMk cId="3967698903" sldId="395"/>
            <ac:picMk id="14" creationId="{B05C2711-A481-54BF-41C5-367F30BFA4AA}"/>
          </ac:picMkLst>
        </pc:picChg>
        <pc:picChg chg="add mod">
          <ac:chgData name="이호철" userId="866d9ac1-8cf3-40a7-9f8c-d753fe9116cb" providerId="ADAL" clId="{EF59E3C7-7F47-4174-A249-57E7E2051ED1}" dt="2023-07-01T07:49:01.834" v="293" actId="1076"/>
          <ac:picMkLst>
            <pc:docMk/>
            <pc:sldMk cId="3967698903" sldId="395"/>
            <ac:picMk id="16" creationId="{13BDA945-00F7-257E-462C-19399CCB7D27}"/>
          </ac:picMkLst>
        </pc:picChg>
      </pc:sldChg>
      <pc:sldChg chg="del">
        <pc:chgData name="이호철" userId="866d9ac1-8cf3-40a7-9f8c-d753fe9116cb" providerId="ADAL" clId="{EF59E3C7-7F47-4174-A249-57E7E2051ED1}" dt="2023-07-01T13:42:48.734" v="763" actId="47"/>
        <pc:sldMkLst>
          <pc:docMk/>
          <pc:sldMk cId="2427485162" sldId="396"/>
        </pc:sldMkLst>
      </pc:sldChg>
      <pc:sldChg chg="addSp delSp modSp mod modNotesTx">
        <pc:chgData name="이호철" userId="866d9ac1-8cf3-40a7-9f8c-d753fe9116cb" providerId="ADAL" clId="{EF59E3C7-7F47-4174-A249-57E7E2051ED1}" dt="2023-07-01T14:09:41.083" v="1013" actId="20577"/>
        <pc:sldMkLst>
          <pc:docMk/>
          <pc:sldMk cId="1134697128" sldId="397"/>
        </pc:sldMkLst>
        <pc:spChg chg="mod">
          <ac:chgData name="이호철" userId="866d9ac1-8cf3-40a7-9f8c-d753fe9116cb" providerId="ADAL" clId="{EF59E3C7-7F47-4174-A249-57E7E2051ED1}" dt="2023-07-01T13:35:47.368" v="720" actId="20577"/>
          <ac:spMkLst>
            <pc:docMk/>
            <pc:sldMk cId="1134697128" sldId="397"/>
            <ac:spMk id="2" creationId="{7A626179-5CEB-46C2-BFA1-243BC26C27F0}"/>
          </ac:spMkLst>
        </pc:spChg>
        <pc:spChg chg="del">
          <ac:chgData name="이호철" userId="866d9ac1-8cf3-40a7-9f8c-d753fe9116cb" providerId="ADAL" clId="{EF59E3C7-7F47-4174-A249-57E7E2051ED1}" dt="2023-07-01T13:36:55.151" v="733" actId="478"/>
          <ac:spMkLst>
            <pc:docMk/>
            <pc:sldMk cId="1134697128" sldId="397"/>
            <ac:spMk id="3" creationId="{B0026FCB-999E-4D3A-2119-C89885178103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4" creationId="{38AB3ACD-B74E-3FAF-D0D1-38E63E4298FF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5" creationId="{06B2B134-8257-2E55-D647-F3D55EC81F42}"/>
          </ac:spMkLst>
        </pc:spChg>
        <pc:spChg chg="del mod">
          <ac:chgData name="이호철" userId="866d9ac1-8cf3-40a7-9f8c-d753fe9116cb" providerId="ADAL" clId="{EF59E3C7-7F47-4174-A249-57E7E2051ED1}" dt="2023-07-01T13:36:48.161" v="731" actId="478"/>
          <ac:spMkLst>
            <pc:docMk/>
            <pc:sldMk cId="1134697128" sldId="397"/>
            <ac:spMk id="8" creationId="{D5EA9A7F-7470-70BB-3166-75E55BF0B15D}"/>
          </ac:spMkLst>
        </pc:spChg>
        <pc:spChg chg="add mod">
          <ac:chgData name="이호철" userId="866d9ac1-8cf3-40a7-9f8c-d753fe9116cb" providerId="ADAL" clId="{EF59E3C7-7F47-4174-A249-57E7E2051ED1}" dt="2023-07-01T13:46:49.143" v="858" actId="207"/>
          <ac:spMkLst>
            <pc:docMk/>
            <pc:sldMk cId="1134697128" sldId="397"/>
            <ac:spMk id="9" creationId="{607AB524-F2CF-419E-40F1-FDEDF1144D11}"/>
          </ac:spMkLst>
        </pc:spChg>
        <pc:spChg chg="add mod">
          <ac:chgData name="이호철" userId="866d9ac1-8cf3-40a7-9f8c-d753fe9116cb" providerId="ADAL" clId="{EF59E3C7-7F47-4174-A249-57E7E2051ED1}" dt="2023-07-01T13:37:12.632" v="751" actId="1035"/>
          <ac:spMkLst>
            <pc:docMk/>
            <pc:sldMk cId="1134697128" sldId="397"/>
            <ac:spMk id="10" creationId="{ED4D1761-385C-6501-8B6B-F81DB382C7B1}"/>
          </ac:spMkLst>
        </pc:spChg>
        <pc:spChg chg="add mod">
          <ac:chgData name="이호철" userId="866d9ac1-8cf3-40a7-9f8c-d753fe9116cb" providerId="ADAL" clId="{EF59E3C7-7F47-4174-A249-57E7E2051ED1}" dt="2023-07-01T13:46:54.809" v="859" actId="207"/>
          <ac:spMkLst>
            <pc:docMk/>
            <pc:sldMk cId="1134697128" sldId="397"/>
            <ac:spMk id="11" creationId="{334E6A41-40C8-EC21-F0BC-3D9AEFE12045}"/>
          </ac:spMkLst>
        </pc:spChg>
        <pc:spChg chg="add mod">
          <ac:chgData name="이호철" userId="866d9ac1-8cf3-40a7-9f8c-d753fe9116cb" providerId="ADAL" clId="{EF59E3C7-7F47-4174-A249-57E7E2051ED1}" dt="2023-07-01T13:46:30.777" v="856" actId="1076"/>
          <ac:spMkLst>
            <pc:docMk/>
            <pc:sldMk cId="1134697128" sldId="397"/>
            <ac:spMk id="12" creationId="{3A4FA916-B62F-B81F-CD3F-A35374E74DBF}"/>
          </ac:spMkLst>
        </pc:spChg>
        <pc:spChg chg="add mod">
          <ac:chgData name="이호철" userId="866d9ac1-8cf3-40a7-9f8c-d753fe9116cb" providerId="ADAL" clId="{EF59E3C7-7F47-4174-A249-57E7E2051ED1}" dt="2023-07-01T13:46:30.777" v="856" actId="1076"/>
          <ac:spMkLst>
            <pc:docMk/>
            <pc:sldMk cId="1134697128" sldId="397"/>
            <ac:spMk id="13" creationId="{6AC45392-290F-C6AA-7E17-F989C3228DF7}"/>
          </ac:spMkLst>
        </pc:spChg>
        <pc:spChg chg="add mod">
          <ac:chgData name="이호철" userId="866d9ac1-8cf3-40a7-9f8c-d753fe9116cb" providerId="ADAL" clId="{EF59E3C7-7F47-4174-A249-57E7E2051ED1}" dt="2023-07-01T13:46:30.777" v="856" actId="1076"/>
          <ac:spMkLst>
            <pc:docMk/>
            <pc:sldMk cId="1134697128" sldId="397"/>
            <ac:spMk id="14" creationId="{690B2630-1EC6-5576-682C-B9E2AFC15E2F}"/>
          </ac:spMkLst>
        </pc:spChg>
        <pc:spChg chg="add mod">
          <ac:chgData name="이호철" userId="866d9ac1-8cf3-40a7-9f8c-d753fe9116cb" providerId="ADAL" clId="{EF59E3C7-7F47-4174-A249-57E7E2051ED1}" dt="2023-07-01T14:09:41.083" v="1013" actId="20577"/>
          <ac:spMkLst>
            <pc:docMk/>
            <pc:sldMk cId="1134697128" sldId="397"/>
            <ac:spMk id="15" creationId="{E50C4FF0-75E9-B308-EF60-544C7965024F}"/>
          </ac:spMkLst>
        </pc:spChg>
        <pc:spChg chg="add mod">
          <ac:chgData name="이호철" userId="866d9ac1-8cf3-40a7-9f8c-d753fe9116cb" providerId="ADAL" clId="{EF59E3C7-7F47-4174-A249-57E7E2051ED1}" dt="2023-07-01T13:52:05.579" v="1011" actId="1076"/>
          <ac:spMkLst>
            <pc:docMk/>
            <pc:sldMk cId="1134697128" sldId="397"/>
            <ac:spMk id="16" creationId="{979281DC-1CF9-2883-CFB8-A6D7E43C5ED0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0" creationId="{D1160EAD-55A1-E9D4-F145-ED87DD11AE59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1" creationId="{162323B3-7BF4-3D5B-EDA1-FE173A84E9B2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2" creationId="{7D3909BB-1B28-B5A6-A000-A41C03441BA2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3" creationId="{F5EB8A2B-7A39-8F76-287E-1BD9B68A0C5C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5" creationId="{5883690C-FC61-B29C-5D81-06F37DC25A13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6" creationId="{00E6502D-D7A7-796B-B709-FFB9FC5AE78F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7" creationId="{1EE46E63-BBDF-B36A-7D08-C13D06145160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8" creationId="{31C6F442-32D2-B27F-9B00-9A25A802203B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29" creationId="{5DCCC9B4-8E43-594D-36FE-BE5187174BAF}"/>
          </ac:spMkLst>
        </pc:spChg>
        <pc:spChg chg="del">
          <ac:chgData name="이호철" userId="866d9ac1-8cf3-40a7-9f8c-d753fe9116cb" providerId="ADAL" clId="{EF59E3C7-7F47-4174-A249-57E7E2051ED1}" dt="2023-07-01T13:36:43.779" v="728" actId="478"/>
          <ac:spMkLst>
            <pc:docMk/>
            <pc:sldMk cId="1134697128" sldId="397"/>
            <ac:spMk id="30" creationId="{80C4D0AA-B531-D563-C3F7-D806BE80F5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E403-EF63-4450-853E-081B098822C9}" type="datetimeFigureOut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B523-921F-4D2D-B5D4-64AE955E0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0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01950" indent="75565">
              <a:lnSpc>
                <a:spcPct val="55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Hello, everyone. I am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Hocheol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Lee from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Sogang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university.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First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all,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would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like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say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thank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efforts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 organize this conference. Today’s my talk title is generating cosmological anisotropies. This work collaborated with professor Bum-Hoon Lee and doctor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Wonwoo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Lee, Nils A.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Nilsson and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Somyadip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Thakur.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B523-921F-4D2D-B5D4-64AE955E0B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719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01950" indent="75565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Go back to the cosmic no-hair theorem and let’s rephrase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like this. Isotropic and homogeneous is an attractor of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cosmic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evolution. I agree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with that but there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two points 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note.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universe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need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start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from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isotropy 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attractor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need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very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early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time.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left one is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cosmic no-hair theorem,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anisotropy decays very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fast.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right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one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our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model.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also decays but slower then left. As a observation result, some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anisotropies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still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remain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present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universe.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our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model, 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expect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also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small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amount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anisotropies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due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 to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9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epsilon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phi-dual</a:t>
            </a:r>
            <a:r>
              <a:rPr lang="en-US" altLang="ko-KR" sz="1800" spc="19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coupled</a:t>
            </a:r>
            <a:r>
              <a:rPr lang="en-US" altLang="ko-KR" sz="1800" spc="19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term.</a:t>
            </a:r>
            <a:r>
              <a:rPr lang="en-US" altLang="ko-KR" sz="1800" spc="18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At the end, anisotropy will fade out in future.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72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01950" indent="63500">
              <a:lnSpc>
                <a:spcPct val="55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Now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main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stage. 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will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that how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betas 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phi-dual field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effect to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anisotrpies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 Start with the most general metric function 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known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Bianchi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type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can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just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derive the equation of motion from the action blindly. Therefore, there are Einstein equation, energy momentum tensor from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anisotropies, equation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motion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phi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gauge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01950" indent="63500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next is a choosing gauge field. Under the constraints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from the Killing equation and do some algebraic calculation,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2-form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gauge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only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function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time.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 marL="65405" marR="2846070">
              <a:lnSpc>
                <a:spcPct val="55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After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same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procedure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with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1-form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gauge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 is also the function of time.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(More precisely, we selected the</a:t>
            </a:r>
            <a:r>
              <a:rPr lang="en-US" altLang="ko-KR" sz="1800" spc="4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Bianchi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type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70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our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purpose.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looks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same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Bianchi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type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apparently,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but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one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big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difference</a:t>
            </a:r>
            <a:r>
              <a:rPr lang="en-US" altLang="ko-KR" sz="1800" spc="2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 that</a:t>
            </a:r>
            <a:r>
              <a:rPr lang="en-US" altLang="ko-KR" sz="1800" spc="175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7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Bianchi</a:t>
            </a:r>
            <a:r>
              <a:rPr lang="en-US" altLang="ko-KR" sz="1800" spc="17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type</a:t>
            </a:r>
            <a:r>
              <a:rPr lang="en-US" altLang="ko-KR" sz="1800" spc="17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</a:t>
            </a:r>
            <a:r>
              <a:rPr lang="en-US" altLang="ko-KR" sz="1800" spc="165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has</a:t>
            </a:r>
            <a:r>
              <a:rPr lang="en-US" altLang="ko-KR" sz="1800" spc="16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4</a:t>
            </a:r>
            <a:r>
              <a:rPr lang="en-US" altLang="ko-KR" sz="1800" spc="165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killing</a:t>
            </a:r>
            <a:r>
              <a:rPr lang="en-US" altLang="ko-KR" sz="1800" spc="165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vectors</a:t>
            </a:r>
            <a:r>
              <a:rPr lang="en-US" altLang="ko-KR" sz="1800" spc="16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165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7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1F497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Bianchi type 70 has 3 killing vectors.)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0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3039745" indent="75565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 I mentioned previous page, we chose the Bianchi type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70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temporal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U(1)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gauge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result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have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 one overall scale factor, alpha, and two individual scale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factor, beta 1 and beta 2. With given metric function and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gauge field, the equation of motion reduce as follows. One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interesting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point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</a:t>
            </a:r>
            <a:r>
              <a:rPr lang="en-US" altLang="ko-KR" sz="1800" spc="-1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equations.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5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Due to the temporal gauge and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levi-civita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tensor, mechanically we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can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calculate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theta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term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show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 a genuinely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0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follows.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Another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way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show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that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dual field has inverse of determinant. As a result, the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determinant of metric is canceled out and the remain term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doesn’t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have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metric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part.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Therefore,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term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does not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appear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equations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level.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Now, decompose the gauge field for simplicity. The sigma and gamma both are scalar function, To recover the isotropy at the end, Those are isotropic conditions.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6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87040" indent="75565">
              <a:lnSpc>
                <a:spcPct val="56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Now, we will give a perturbation for all functions by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expanding around the homogeneous and isotropic fixed point.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result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every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scalar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will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have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zeroth order and first order. Accept the alpha and beta because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alpha and beta give one factor by combine together. Only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alpha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zeroth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order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first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order,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then 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can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metric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function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want.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8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0970">
              <a:lnSpc>
                <a:spcPts val="1635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Due</a:t>
            </a:r>
            <a:r>
              <a:rPr lang="en-US" altLang="ko-KR" sz="1800" spc="14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14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perturbation,</a:t>
            </a:r>
            <a:r>
              <a:rPr lang="en-US" altLang="ko-KR" sz="1800" spc="13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perfect</a:t>
            </a:r>
            <a:r>
              <a:rPr lang="en-US" altLang="ko-KR" sz="1800" spc="13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fluid</a:t>
            </a:r>
            <a:r>
              <a:rPr lang="en-US" altLang="ko-KR" sz="1800" spc="13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also</a:t>
            </a:r>
            <a:r>
              <a:rPr lang="en-US" altLang="ko-KR" sz="1800" spc="14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spc="-1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affected.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5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3061335" indent="63500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Those are final equations. What we did is solve zeroth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order and first order separately.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9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 sum up, There are 3 zeroth order parameters and 4 first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order parameters. Those are the objects to find the profile by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solving the equations. The right side is a boundary condition.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 set the boundary condition at 20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Gyr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as future and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present time is 13.7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Gyr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9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26080" indent="75565">
              <a:lnSpc>
                <a:spcPct val="55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Let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jump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all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details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just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while.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overview 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goal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work,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used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action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metric function. The first term of action is Einstein gravity 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cosmological constant, the second term is an axion pseudoscalar field,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third term is a phi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4 potential, the fourth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term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Maxwell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term,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which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literally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gives Maxwell equations, the fifth term is phi and dual field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coupled term, and the last term is a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Lagrangian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for matter.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also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used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metric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function.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overall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factor 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alpha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individual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factors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epsilon beta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2.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split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space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 marL="65405" marR="47625">
              <a:lnSpc>
                <a:spcPct val="55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epsilon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time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betas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small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perturbation.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If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betas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zero,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then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will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</a:t>
            </a:r>
            <a:r>
              <a:rPr lang="en-US" altLang="ko-KR" sz="1800" spc="16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FLRW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metric.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 will talk about more later.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B523-921F-4D2D-B5D4-64AE955E0B6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302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5000"/>
              </a:lnSpc>
            </a:pPr>
            <a:r>
              <a:rPr lang="en-US" altLang="ko-KR" sz="1800" spc="-2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graph of scale factor. In our case the scale factor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is 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 to the alpha. Our model is slightly bigger than LCDM model.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br>
              <a:rPr lang="en-US" altLang="ko-KR" sz="1800" spc="-25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3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deceleration parameter. Due to the scale factor,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deceleration parameter is smaller than LCDM model.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 means our model has shorter accelerating expansion period.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7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42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10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2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Those are first order of scale factor. We can check the anisotropies decay at the future. So universe recovers the isotropy.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62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average Hubble parameter. Actually, the Hubble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parameter is smaller than LCDM. It means that the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hubble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tension is worse.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28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2400"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ratio of Hubble parameters. In the view of Hubble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 indent="152400">
              <a:lnSpc>
                <a:spcPct val="55000"/>
              </a:lnSpc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parameter, the isotropy recovered in early time.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26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5"/>
              </a:spcBef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ratio of pressure and density, which comes from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spcBef>
                <a:spcPts val="85"/>
              </a:spcBef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equation of state. The LCDM case is little bit bigger than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spcBef>
                <a:spcPts val="85"/>
              </a:spcBef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our case.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59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5"/>
              </a:spcBef>
            </a:pPr>
            <a:r>
              <a:rPr lang="en-US" altLang="ko-KR" sz="1800" spc="-2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One thing to note, if we only consider the anisotropic part,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spcBef>
                <a:spcPts val="85"/>
              </a:spcBef>
            </a:pPr>
            <a:r>
              <a:rPr lang="en-US" altLang="ko-KR" sz="1800" spc="-2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ratio is almost 1 and it has been studied in the context of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spcBef>
                <a:spcPts val="85"/>
              </a:spcBef>
            </a:pPr>
            <a:br>
              <a:rPr lang="ko-KR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</a:br>
            <a:r>
              <a:rPr lang="en-US" altLang="ko-KR" sz="1800" spc="-2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both classical and quantum cosmology as stiff matter.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52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3039745" indent="75565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First,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would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like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shortly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introduce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success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 LCDM model. There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 3 big successes. One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cosmic microwave background. The Plank finds the isotropy up to 10 to the –5 order. Another one is baryonic acoustic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oscillator which is well represents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large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scale distribution of galaxies. The other one is the large scale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structure. The cosmic web simulation matches to LCDM model. The success of LCDM model directly connected 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homogeneity and isotropy of universe which is described with FLRW metric. Therefore, we can easily accept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cosmological principle. From now on, let us focus on the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isotropy. What if universe is not isotropic?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13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53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16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1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77515" indent="75565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answer is the Wald’s cosmic no-hair theorem. Any anisotropic homogeneous Bianchi spacetime always will be an isotropic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Sitter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space.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else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you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may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just look at this graph. The longitudinal axis represents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amount of anisotropy and horizontal axis shows the time.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Even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spacetime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beginning,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 will decay very fast and spacetime will recover the isotropy.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decay time is proportional to reverse of Hubble time,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about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10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-18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second.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It is a very short time compare to the age of the universe.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So,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happy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for isotropic universe?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9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01950" indent="63500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is a cosmic microwave background map from Planck 2013.</a:t>
            </a:r>
            <a:r>
              <a:rPr lang="en-US" altLang="ko-KR" sz="1800" spc="17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Globally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7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same</a:t>
            </a:r>
            <a:r>
              <a:rPr lang="en-US" altLang="ko-KR" sz="1800" spc="18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temperature,</a:t>
            </a:r>
            <a:r>
              <a:rPr lang="en-US" altLang="ko-KR" sz="1800" spc="17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but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there</a:t>
            </a:r>
            <a:r>
              <a:rPr lang="en-US" altLang="ko-KR" sz="1800" spc="18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17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7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very small,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about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10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-6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order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anisotropies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exist</a:t>
            </a:r>
            <a:r>
              <a:rPr lang="en-US" altLang="ko-KR" sz="1800" spc="14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on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 CMB map.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4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87040" indent="75565">
              <a:lnSpc>
                <a:spcPct val="55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This figure shows the directions of anisotropy in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universe. I don’t know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whole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thing exactly, but you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can see some arrows, great attractor, bulk flow, CMB dipole, octupole, quadrupole and so on.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3067050" indent="75565" algn="just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In LCDM model, we expect that universe is flat. A lot of data confirm that universe is flat, but especially, the blue dots, which contain the supernova, are quite far from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0.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4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Next is a Hubble constant. The Hubble constant from CMB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data converge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to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red band about 67 and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Hubble constant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from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supernova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data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converge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the gray band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about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73. 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gap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those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two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line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called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Hubble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tension.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The right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side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155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cherry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pick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for</a:t>
            </a:r>
            <a:r>
              <a:rPr lang="en-US" altLang="ko-KR" sz="1800" spc="15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candidate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Hubble</a:t>
            </a:r>
            <a:r>
              <a:rPr lang="en-US" altLang="ko-KR" sz="1800" spc="16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tension. Quadrupole-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octopole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맑은 고딕" panose="020B0503020000020004" pitchFamily="50" charset="-127"/>
              </a:rPr>
              <a:t>, alignment, anomalous bulk flow, radio-galaxy dipoles, variation of fine-structure constant, and cosmic birefringence. Among them, we focused on the last, cosmic birefringence.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4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05" marR="2987040" indent="75565">
              <a:lnSpc>
                <a:spcPct val="5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name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implies,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dark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matter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or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dark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energy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acts like crystal, so it causes the cosmic version of birefringence.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Therefore,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polarization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of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CMB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photon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rotates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after move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around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the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universe.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reported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at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3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sigma,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 the rotation angel is 0.35 degree. Those are can be</a:t>
            </a:r>
            <a:r>
              <a:rPr lang="en-US" altLang="ko-KR" sz="1800" spc="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reproduced by axion electrodynamics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Chern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-Simon term,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which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is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phi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and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dual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field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are</a:t>
            </a:r>
            <a:r>
              <a:rPr lang="en-US" altLang="ko-KR" sz="1800" spc="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coupled.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B523-921F-4D2D-B5D4-64AE955E0B6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2B9C7-0B4F-460C-A6AF-1D127A63F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449FFAD-9131-49CF-A3FE-D2D66FC1F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324876-86EB-4007-8E4C-4DCB43EE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01AA-2E05-4B64-9BED-FC0CD367D62A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B5F3AE-3D09-4051-82B2-69D7DA6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5F7FAB-CEE9-4DC4-A1D4-07EC7AD6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4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B14EFC-0E2D-4C52-9AC9-549AA57F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B42FA9-76D0-4504-B58D-A5157247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75459E-3616-4F0D-A462-CDCDB732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DEB-19FE-4686-98FC-6B96B6ACC60B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092ACA-587C-4238-AC2E-0AFA8450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E74D2C-01F1-412E-8288-1E50767D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15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7E2B647-29A6-4E5A-BFAD-CBEF0E2EC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8C0134-22A6-49BB-BCCE-B8F4A91BD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332FBA-F3D9-4CB2-8988-2D011897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00BB-5054-4246-BAD7-FD321A63144B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A7C8E3-3008-47C7-BBE7-69B1ACD6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85552E-3F0A-471E-8EEB-71A94D65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56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B7BA69-4B71-4DC7-8325-B9515F5ED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D04537-B609-43D3-B3F9-6EDDF039C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19974D-ECA1-460E-AAE2-BD025090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E70-BF6F-4229-B01E-FCBA0E68E71F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242449-A979-4BBD-A36F-2BCA633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A768CC-B4FB-4278-A8FA-6EF5F54C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9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22EE4C-DD59-4774-B351-1AA57995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51B57A-7A72-47A1-A413-ED9F237C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500137-121C-4EC0-B30A-6A272FA2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60A5-959B-4769-9DD5-6BFEE58AB432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A597F-9688-4B6F-9326-78286640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55FC64-BD4C-4589-B491-0CC97230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1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3F97E6-C13E-4200-BAA9-90270623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C52EE3-9424-41CC-AEE4-70079B63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63657E-EF7C-4830-8A2C-81646A10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7D66-79B2-4285-AF03-4951D54B2917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C5200B-6588-4AEF-9E11-691B7CA2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0578F6-DF8F-49B3-9793-584CD6DA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37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331AF1-0E6A-4243-8AFE-F824EE89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4BC908-9781-4BC0-A5CE-FD8EFE75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DAE39A-29ED-4CB0-A9A6-8E67308BA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A4C09C-3BA4-48BE-AF16-AF241E8C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A316-377B-47EF-9104-02AA951C3DAC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FF7E4C-1D01-48E3-AE60-D5159C75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24713F-3374-49C0-AC07-B42B6133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37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17B089-FDB1-43E5-9F6B-90BB3F45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B08022-D1E2-42CA-B380-8920A711C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52EB44-0636-49B7-BF9C-E1A27598D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FD08219-C58F-42FD-9A95-7316B96D1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F572A7-99C8-4101-B221-82AA0764B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372050-ADEB-49BC-BB49-0B4013C8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19D-DBF5-4AEC-8F85-F0D8CD6049BA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8E1B0D2-455C-4CAE-A488-D6589588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F03AFFB-4D43-40DE-8CCD-D27E1CD4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49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2DCF5-2FF2-4102-8FB8-D795593D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A6FBF3-381F-4E42-ADF2-989DDF84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2E6F-1FC9-4065-890C-6F54AE89D60F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4755BD-0CF1-4DF7-8291-7DC58725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E20E95-8BF0-46FE-857B-B961DD1E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56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F88510-B911-4E07-8805-F5C54E70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1072-A53A-4B9B-AB7C-50523C722FB1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6BFE06-2C7B-4ED7-98C1-03DC6E72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2A2682-67D8-4C73-A2FC-6341EB5E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68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C8CA2-3C5E-4E37-86DD-B1FF7CE6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9B9A5A-30D3-4839-B0B5-9D1028C5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82AE534-1A3A-4558-BFAF-E73F34C4C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F8CFE1-57D5-4A2E-84CB-8DA33E73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23B9-AF7A-425A-8184-E12C8C07A0C9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DE037A-53B1-4F64-AF93-8B38134C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DC1FEF-A711-4F00-B25E-6F2F4080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03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F5BB5-FDA1-4B32-AB59-D2DA8993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45C2C-6DA6-45C5-8A51-3C32B3A3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1BDFAE-07A8-4214-9891-4EE36A0A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C8AA-45E4-4167-9ADF-DCAAE56B62E2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09B75A-800A-4AF2-9A15-3585EC0C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EA4EBE-866E-4648-BFE7-F34AE075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65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AA52AC-69A4-4EEF-B4A1-DC46EF12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BC557B-9E0D-4271-8DA5-566AE53AE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9ECBA3-8BF0-4D10-A4CD-DD541D86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C23EA3-88DF-4CC3-B24D-D5BC4AF9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E47-D593-4EE8-9785-A125D5142F63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A8900F-3511-4749-A603-9DEDEEDD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0D72E2-0A42-4EBA-BA3D-C244E43E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72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DC7F76-91DA-482F-A0F5-60501B92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0024F4-78E2-43CB-9645-D79BC3A66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5C6A57-D7A5-415C-AA1A-008F5CE2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D950-C508-4A64-A28C-8DDC800FFE9E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688081-A8FE-471D-B4B2-9C90CB5A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789783-86E0-42DC-B2A5-552E48E9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91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D7B6DFB-5612-4AE3-81C5-7A5C580E4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2EB6B9-19D0-4645-AC0A-6C7455F93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62C95D-D5D0-465B-BE22-F18682F6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A9E-7340-4FE1-8125-E7C5646B06D9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162FE6-378E-4B40-9EE4-3B031DF4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F11C0-0D82-484D-9994-822451F1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0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06636-4704-4D8F-A08E-F0EBB218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1AFD8E-43F1-4137-A858-3130379B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CBA884-A13E-4A1B-84AF-247AEBBE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27B4-5953-4E3F-B0D3-590A11F9114E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F3825D-0875-4434-9AC3-7AA352EF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5A6887-3734-4D08-9A4F-D2A0342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9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8AF953-5E9C-427F-A51F-AD1B6644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46F249-C8ED-409C-B565-69ABCF4D4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F033AA-CA5F-421C-905E-97BF88B42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98ACDB-6059-4945-B0F2-6AED803D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6E81-8E56-4174-A7E5-9E1CC956265E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8C1F8B-6849-45E3-8062-BA3DD518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F3240A-0A13-4C18-9EC1-B4D26ADD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7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AC7C5E-ADB9-4F25-A37E-88027BA2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CBA47F-9B44-4976-B161-80CE10CF1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D23C20-1E55-4C3B-908B-66BD40CB4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49F2290-B123-4CC6-B5D5-752C862DB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A01880-5AFA-4DA2-94C2-AF0268734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FA1E1BA-6153-4536-951D-80C21E71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B3CC-2329-47D1-948C-53AAA9084F8C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901F8B0-E758-4B0C-816C-957C680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9FFE59D-48B7-4FCB-A566-5A0525BF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3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CB6472-C9D6-4E6D-8F2E-0EC6D3F3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2551C3B-82F3-44AF-9054-2FE3DD1B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5E-2BC5-438D-ADDB-F8164EAE6B03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933AF2-619E-48B4-851C-C3EFAC24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CF3F7CC-D171-4B09-B18C-F06DA7D7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7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77D03C9-8D04-412A-933C-52E213EF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B057-43AE-4534-8ADE-C87CA5BF682F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47D309-1ECB-4EEB-B6B6-AE8E402E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61E380-1929-4233-9A95-1228D3E3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37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BFF538-327B-4414-A82C-45F4F14C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0EA3D-724B-466F-9192-461AD38E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683A00-AA2F-41D3-B619-6E8FF5A8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4FAB48-D1A0-48B2-BBBC-DE78A6D5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A77D-7986-410C-A051-A0BF8A10302B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47BAEE-4EEE-4348-97C7-1852B50A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432FD9-EDC3-41B9-A913-74CE189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1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F85BB-4DC3-429E-A915-566A7D53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70930F-7286-4110-AB05-D2E2C1CB9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BF8369-0A83-4A5A-ADA6-D4C5F005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5BF653-7AA0-4E6C-8ED0-5D49DA2A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A5DF-C440-4450-BFDD-EE56E4ECF819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EB05AF-344E-415A-A979-D84EE9E3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795915-8CB7-46DF-96FC-47F4E3E3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75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97F9CE-B31E-4BB9-8CAA-AC89E5D1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1F43B4-4B42-4952-932A-088B4E5C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9E5-89E0-42DE-805A-EA12EA3FE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A790-4896-48C7-820F-1AB2C36D97B9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7F50D1-3837-4A4B-868A-8540F996D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1A904C-D596-4B32-8F42-F1C08917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AC6D-6BB5-4F94-A299-1057B1D51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9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EDEA50A-C364-43B7-A4D2-0D4B0AC0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61DADB-5339-4D5E-86C4-7F7ABA8F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B1FB85-6753-4F54-8D2C-B469C4508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7008-BD8E-4E0D-946D-C1D46AE2BAA1}" type="datetime1">
              <a:rPr lang="ko-KR" altLang="en-US" smtClean="0"/>
              <a:t>2023-08-03 Thu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A73342-0BBD-43F9-AA3E-41BEFFCD1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79E2D8-E1E9-4F44-B357-D7092B58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E90C-ECD6-4172-9811-646745C03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1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17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1.png"/><Relationship Id="rId4" Type="http://schemas.openxmlformats.org/officeDocument/2006/relationships/image" Target="../media/image37.png"/><Relationship Id="rId9" Type="http://schemas.openxmlformats.org/officeDocument/2006/relationships/image" Target="../media/image4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50.png"/><Relationship Id="rId3" Type="http://schemas.openxmlformats.org/officeDocument/2006/relationships/image" Target="../media/image170.png"/><Relationship Id="rId7" Type="http://schemas.openxmlformats.org/officeDocument/2006/relationships/image" Target="../media/image49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50.png"/><Relationship Id="rId5" Type="http://schemas.openxmlformats.org/officeDocument/2006/relationships/image" Target="../media/image47.png"/><Relationship Id="rId10" Type="http://schemas.openxmlformats.org/officeDocument/2006/relationships/image" Target="../media/image240.png"/><Relationship Id="rId4" Type="http://schemas.openxmlformats.org/officeDocument/2006/relationships/image" Target="../media/image46.png"/><Relationship Id="rId9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4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40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12C846-F972-4E69-B84C-D6E9812D7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1" y="2395521"/>
            <a:ext cx="12135678" cy="784830"/>
          </a:xfrm>
        </p:spPr>
        <p:txBody>
          <a:bodyPr wrap="square" anchor="ctr" anchorCtr="0">
            <a:spAutoFit/>
          </a:bodyPr>
          <a:lstStyle/>
          <a:p>
            <a:r>
              <a:rPr lang="en-US" altLang="ko-KR" sz="5000" b="1" dirty="0"/>
              <a:t>Generating Cosmological Anisotropies</a:t>
            </a:r>
            <a:endParaRPr lang="ko-KR" altLang="en-US" sz="50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B8A263-E289-42E9-AD33-EA305FCFDBF9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A3BFE446-5095-4409-AD7C-82F213E9EB80}"/>
              </a:ext>
            </a:extLst>
          </p:cNvPr>
          <p:cNvSpPr txBox="1">
            <a:spLocks/>
          </p:cNvSpPr>
          <p:nvPr/>
        </p:nvSpPr>
        <p:spPr>
          <a:xfrm>
            <a:off x="-54592" y="6259842"/>
            <a:ext cx="6673756" cy="598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"/>
              </a:lnSpc>
            </a:pPr>
            <a:r>
              <a:rPr lang="en-US" altLang="ko-KR" sz="1300" dirty="0"/>
              <a:t>a: Center for Quantum Spacetime, </a:t>
            </a:r>
            <a:r>
              <a:rPr lang="en-US" altLang="ko-KR" sz="1300" dirty="0" err="1"/>
              <a:t>Sogang</a:t>
            </a:r>
            <a:r>
              <a:rPr lang="en-US" altLang="ko-KR" sz="1300" dirty="0"/>
              <a:t> University</a:t>
            </a:r>
          </a:p>
          <a:p>
            <a:pPr algn="l">
              <a:lnSpc>
                <a:spcPct val="20000"/>
              </a:lnSpc>
            </a:pPr>
            <a:r>
              <a:rPr lang="en-US" altLang="ko-KR" sz="1300" dirty="0"/>
              <a:t>b: Department of Physics, </a:t>
            </a:r>
            <a:r>
              <a:rPr lang="en-US" altLang="ko-KR" sz="1300" dirty="0" err="1"/>
              <a:t>Sogang</a:t>
            </a:r>
            <a:r>
              <a:rPr lang="en-US" altLang="ko-KR" sz="1300" dirty="0"/>
              <a:t> University</a:t>
            </a:r>
          </a:p>
          <a:p>
            <a:pPr algn="l">
              <a:lnSpc>
                <a:spcPct val="20000"/>
              </a:lnSpc>
            </a:pPr>
            <a:r>
              <a:rPr lang="en-US" altLang="ko-KR" sz="1300" dirty="0"/>
              <a:t>c: SYRTE, </a:t>
            </a:r>
            <a:r>
              <a:rPr lang="en-US" altLang="ko-KR" sz="1300" dirty="0" err="1"/>
              <a:t>Observatoire</a:t>
            </a:r>
            <a:r>
              <a:rPr lang="en-US" altLang="ko-KR" sz="1300" dirty="0"/>
              <a:t> de Paris, </a:t>
            </a:r>
            <a:r>
              <a:rPr lang="en-US" altLang="ko-KR" sz="1300" dirty="0" err="1"/>
              <a:t>Universite</a:t>
            </a:r>
            <a:r>
              <a:rPr lang="en-US" altLang="ko-KR" sz="1300" dirty="0"/>
              <a:t> PSL, CNRS, Sorbonne </a:t>
            </a:r>
            <a:r>
              <a:rPr lang="en-US" altLang="ko-KR" sz="1300" dirty="0" err="1"/>
              <a:t>Universite</a:t>
            </a:r>
            <a:endParaRPr lang="en-US" altLang="ko-KR" sz="1300" dirty="0"/>
          </a:p>
          <a:p>
            <a:pPr algn="l">
              <a:lnSpc>
                <a:spcPct val="20000"/>
              </a:lnSpc>
            </a:pPr>
            <a:r>
              <a:rPr lang="en-US" altLang="ko-KR" sz="1300" dirty="0"/>
              <a:t>d: Department of physics, </a:t>
            </a:r>
            <a:r>
              <a:rPr lang="en-US" altLang="ko-KR" sz="1300" dirty="0" err="1"/>
              <a:t>Hanyang</a:t>
            </a:r>
            <a:r>
              <a:rPr lang="en-US" altLang="ko-KR" sz="1300" dirty="0"/>
              <a:t> University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B1DF02F3-C12A-403A-A0E8-DC4E2F602CDA}"/>
              </a:ext>
            </a:extLst>
          </p:cNvPr>
          <p:cNvSpPr txBox="1">
            <a:spLocks/>
          </p:cNvSpPr>
          <p:nvPr/>
        </p:nvSpPr>
        <p:spPr>
          <a:xfrm>
            <a:off x="304978" y="3958564"/>
            <a:ext cx="11582043" cy="180664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b="1" dirty="0"/>
              <a:t>2023 Workshop on Cosmology and Quantum Spacetime</a:t>
            </a:r>
          </a:p>
          <a:p>
            <a:r>
              <a:rPr lang="ko-KR" altLang="en-US" sz="2300" b="1" dirty="0" err="1"/>
              <a:t>임채호</a:t>
            </a:r>
            <a:r>
              <a:rPr lang="ko-KR" altLang="en-US" sz="2300" b="1" dirty="0"/>
              <a:t> 교수님 추모 학회</a:t>
            </a:r>
            <a:endParaRPr lang="en-US" altLang="ko-KR" sz="2300" b="1" dirty="0"/>
          </a:p>
          <a:p>
            <a:r>
              <a:rPr lang="en-US" altLang="ko-KR" sz="2300" b="1" dirty="0">
                <a:solidFill>
                  <a:srgbClr val="1F4E79"/>
                </a:solidFill>
              </a:rPr>
              <a:t>August</a:t>
            </a:r>
            <a:r>
              <a:rPr lang="en-US" altLang="ko-KR" sz="2500" b="1" dirty="0">
                <a:solidFill>
                  <a:srgbClr val="1F4E79"/>
                </a:solidFill>
              </a:rPr>
              <a:t> 03,</a:t>
            </a:r>
            <a:r>
              <a:rPr lang="ko-KR" altLang="en-US" sz="2500" b="1" dirty="0">
                <a:solidFill>
                  <a:srgbClr val="1F4E79"/>
                </a:solidFill>
              </a:rPr>
              <a:t> </a:t>
            </a:r>
            <a:r>
              <a:rPr lang="en-US" altLang="ko-KR" sz="2500" b="1" dirty="0">
                <a:solidFill>
                  <a:srgbClr val="1F4E79"/>
                </a:solidFill>
              </a:rPr>
              <a:t>2023</a:t>
            </a:r>
          </a:p>
          <a:p>
            <a:r>
              <a:rPr lang="en-US" altLang="ko-KR" sz="2500" b="1" dirty="0" err="1"/>
              <a:t>Hocheol</a:t>
            </a:r>
            <a:r>
              <a:rPr lang="en-US" altLang="ko-KR" sz="2500" b="1" dirty="0"/>
              <a:t> Lee </a:t>
            </a:r>
            <a:r>
              <a:rPr lang="en-US" altLang="ko-KR" sz="2000" b="1" dirty="0"/>
              <a:t>(</a:t>
            </a:r>
            <a:r>
              <a:rPr lang="en-US" altLang="ko-KR" sz="2000" b="1" dirty="0" err="1"/>
              <a:t>Sogang</a:t>
            </a:r>
            <a:r>
              <a:rPr lang="en-US" altLang="ko-KR" sz="2000" b="1" dirty="0"/>
              <a:t> Univ.)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F5925B08-325E-4CDA-98FD-0CA1EB80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76" y="3182330"/>
            <a:ext cx="10746648" cy="401919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Bum-Hoon </a:t>
            </a:r>
            <a:r>
              <a:rPr lang="en-US" altLang="ko-KR" sz="1800" dirty="0" err="1"/>
              <a:t>Lee</a:t>
            </a:r>
            <a:r>
              <a:rPr lang="en-US" altLang="ko-KR" sz="1800" baseline="30000" dirty="0" err="1"/>
              <a:t>ab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Hocheol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Lee</a:t>
            </a:r>
            <a:r>
              <a:rPr lang="en-US" altLang="ko-KR" sz="1800" baseline="30000" dirty="0" err="1"/>
              <a:t>ab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Wonwoo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Lee</a:t>
            </a:r>
            <a:r>
              <a:rPr lang="en-US" altLang="ko-KR" sz="1800" baseline="30000" dirty="0" err="1"/>
              <a:t>a</a:t>
            </a:r>
            <a:r>
              <a:rPr lang="en-US" altLang="ko-KR" sz="1800" dirty="0"/>
              <a:t>, Nils A. </a:t>
            </a:r>
            <a:r>
              <a:rPr lang="en-US" altLang="ko-KR" sz="1800" dirty="0" err="1"/>
              <a:t>Nilsson</a:t>
            </a:r>
            <a:r>
              <a:rPr lang="en-US" altLang="ko-KR" sz="1800" baseline="30000" dirty="0" err="1"/>
              <a:t>c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Somyadip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Thakur</a:t>
            </a:r>
            <a:r>
              <a:rPr lang="en-US" altLang="ko-KR" sz="1800" baseline="30000" dirty="0" err="1"/>
              <a:t>d</a:t>
            </a:r>
            <a:endParaRPr lang="en-US" altLang="ko-KR" sz="1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6BFFE0-93FD-7ED1-B54E-4FAA6589EE42}"/>
              </a:ext>
            </a:extLst>
          </p:cNvPr>
          <p:cNvSpPr txBox="1">
            <a:spLocks/>
          </p:cNvSpPr>
          <p:nvPr/>
        </p:nvSpPr>
        <p:spPr>
          <a:xfrm>
            <a:off x="-54592" y="730881"/>
            <a:ext cx="11123645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*arXiv:2209.15225</a:t>
            </a:r>
          </a:p>
        </p:txBody>
      </p:sp>
    </p:spTree>
    <p:extLst>
      <p:ext uri="{BB962C8B-B14F-4D97-AF65-F5344CB8AC3E}">
        <p14:creationId xmlns:p14="http://schemas.microsoft.com/office/powerpoint/2010/main" val="423026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78"/>
            <a:ext cx="12192000" cy="1022959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 Motivation</a:t>
            </a:r>
            <a:endParaRPr lang="ko-KR" alt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F0D141-DEBD-483E-827D-87848513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03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B268D-C479-96E7-6E53-4A962CA269AB}"/>
              </a:ext>
            </a:extLst>
          </p:cNvPr>
          <p:cNvSpPr txBox="1"/>
          <p:nvPr/>
        </p:nvSpPr>
        <p:spPr>
          <a:xfrm>
            <a:off x="50157" y="1739460"/>
            <a:ext cx="1222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“Isotropic and Homogeneous is an Attractor of the Cosmic Evolution”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7034D-914D-C0EF-E60D-48BB0038BB4B}"/>
              </a:ext>
            </a:extLst>
          </p:cNvPr>
          <p:cNvSpPr txBox="1"/>
          <p:nvPr/>
        </p:nvSpPr>
        <p:spPr>
          <a:xfrm>
            <a:off x="1779754" y="2486846"/>
            <a:ext cx="9451626" cy="955198"/>
          </a:xfrm>
          <a:prstGeom prst="rect">
            <a:avLst/>
          </a:prstGeom>
          <a:noFill/>
        </p:spPr>
        <p:txBody>
          <a:bodyPr wrap="none" tIns="46800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 </a:t>
            </a:r>
            <a:r>
              <a:rPr lang="en-US" altLang="ko-KR" sz="28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n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eed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to be start from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Isotropic Universe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 need to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be the attractor </a:t>
            </a:r>
            <a:r>
              <a:rPr lang="en-US" altLang="ko-KR" sz="28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is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in a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Very Early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B026D-3E9B-051F-C61C-1F1CCC01ECDD}"/>
              </a:ext>
            </a:extLst>
          </p:cNvPr>
          <p:cNvSpPr txBox="1"/>
          <p:nvPr/>
        </p:nvSpPr>
        <p:spPr>
          <a:xfrm>
            <a:off x="2574735" y="1020417"/>
            <a:ext cx="734085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Cosmic No-Hair Theorem: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33A0D2A-CCCB-2080-87A7-39FD0CB6B454}"/>
              </a:ext>
            </a:extLst>
          </p:cNvPr>
          <p:cNvCxnSpPr>
            <a:cxnSpLocks/>
          </p:cNvCxnSpPr>
          <p:nvPr/>
        </p:nvCxnSpPr>
        <p:spPr>
          <a:xfrm flipH="1" flipV="1">
            <a:off x="2225062" y="4348246"/>
            <a:ext cx="22756" cy="19313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1739D05-D27E-A614-9CE7-0AED84960C9F}"/>
              </a:ext>
            </a:extLst>
          </p:cNvPr>
          <p:cNvCxnSpPr>
            <a:cxnSpLocks/>
          </p:cNvCxnSpPr>
          <p:nvPr/>
        </p:nvCxnSpPr>
        <p:spPr>
          <a:xfrm>
            <a:off x="2225661" y="6266542"/>
            <a:ext cx="251837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제목 1">
                <a:extLst>
                  <a:ext uri="{FF2B5EF4-FFF2-40B4-BE49-F238E27FC236}">
                    <a16:creationId xmlns:a16="http://schemas.microsoft.com/office/drawing/2014/main" id="{97F35AC6-A1C0-CE05-EBAE-8D592EF10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7993" y="6385470"/>
                <a:ext cx="312093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𝒕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8" name="제목 1">
                <a:extLst>
                  <a:ext uri="{FF2B5EF4-FFF2-40B4-BE49-F238E27FC236}">
                    <a16:creationId xmlns:a16="http://schemas.microsoft.com/office/drawing/2014/main" id="{97F35AC6-A1C0-CE05-EBAE-8D592EF1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93" y="6385470"/>
                <a:ext cx="31209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>
            <a:extLst>
              <a:ext uri="{FF2B5EF4-FFF2-40B4-BE49-F238E27FC236}">
                <a16:creationId xmlns:a16="http://schemas.microsoft.com/office/drawing/2014/main" id="{0321BF04-1A80-9ED0-7B16-6F8B8F856CE4}"/>
              </a:ext>
            </a:extLst>
          </p:cNvPr>
          <p:cNvSpPr txBox="1">
            <a:spLocks/>
          </p:cNvSpPr>
          <p:nvPr/>
        </p:nvSpPr>
        <p:spPr>
          <a:xfrm>
            <a:off x="938239" y="4243304"/>
            <a:ext cx="1220607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Anisotropy</a:t>
            </a:r>
            <a:endParaRPr kumimoji="0" lang="ko-KR" alt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C0628D09-690C-6A4E-98C4-3AB73A9F67C9}"/>
              </a:ext>
            </a:extLst>
          </p:cNvPr>
          <p:cNvSpPr/>
          <p:nvPr/>
        </p:nvSpPr>
        <p:spPr>
          <a:xfrm>
            <a:off x="2422169" y="4409747"/>
            <a:ext cx="729806" cy="1856795"/>
          </a:xfrm>
          <a:custGeom>
            <a:avLst/>
            <a:gdLst>
              <a:gd name="connsiteX0" fmla="*/ 0 w 1902940"/>
              <a:gd name="connsiteY0" fmla="*/ 0 h 3459892"/>
              <a:gd name="connsiteX1" fmla="*/ 457200 w 1902940"/>
              <a:gd name="connsiteY1" fmla="*/ 2953265 h 3459892"/>
              <a:gd name="connsiteX2" fmla="*/ 1902940 w 1902940"/>
              <a:gd name="connsiteY2" fmla="*/ 3459892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940" h="3459892">
                <a:moveTo>
                  <a:pt x="0" y="0"/>
                </a:moveTo>
                <a:cubicBezTo>
                  <a:pt x="70021" y="1188308"/>
                  <a:pt x="140043" y="2376616"/>
                  <a:pt x="457200" y="2953265"/>
                </a:cubicBezTo>
                <a:cubicBezTo>
                  <a:pt x="774357" y="3529914"/>
                  <a:pt x="1647567" y="3449595"/>
                  <a:pt x="1902940" y="3459892"/>
                </a:cubicBezTo>
              </a:path>
            </a:pathLst>
          </a:custGeom>
          <a:noFill/>
          <a:ln w="444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484925B8-A561-2C2C-6863-FD3968E91006}"/>
              </a:ext>
            </a:extLst>
          </p:cNvPr>
          <p:cNvCxnSpPr>
            <a:cxnSpLocks/>
          </p:cNvCxnSpPr>
          <p:nvPr/>
        </p:nvCxnSpPr>
        <p:spPr>
          <a:xfrm flipH="1" flipV="1">
            <a:off x="8145376" y="4308939"/>
            <a:ext cx="22756" cy="19313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4092257-68C4-6E6F-FE01-4E97C54CB229}"/>
              </a:ext>
            </a:extLst>
          </p:cNvPr>
          <p:cNvCxnSpPr>
            <a:cxnSpLocks/>
          </p:cNvCxnSpPr>
          <p:nvPr/>
        </p:nvCxnSpPr>
        <p:spPr>
          <a:xfrm>
            <a:off x="8145975" y="6227235"/>
            <a:ext cx="251837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제목 1">
                <a:extLst>
                  <a:ext uri="{FF2B5EF4-FFF2-40B4-BE49-F238E27FC236}">
                    <a16:creationId xmlns:a16="http://schemas.microsoft.com/office/drawing/2014/main" id="{106E2845-8381-F4A9-8725-E89DBE65CD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8307" y="6346163"/>
                <a:ext cx="312093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𝒕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21" name="제목 1">
                <a:extLst>
                  <a:ext uri="{FF2B5EF4-FFF2-40B4-BE49-F238E27FC236}">
                    <a16:creationId xmlns:a16="http://schemas.microsoft.com/office/drawing/2014/main" id="{106E2845-8381-F4A9-8725-E89DBE65C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307" y="6346163"/>
                <a:ext cx="31209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제목 1">
            <a:extLst>
              <a:ext uri="{FF2B5EF4-FFF2-40B4-BE49-F238E27FC236}">
                <a16:creationId xmlns:a16="http://schemas.microsoft.com/office/drawing/2014/main" id="{0084BDB0-6E8E-F32D-B93D-900B587CCC37}"/>
              </a:ext>
            </a:extLst>
          </p:cNvPr>
          <p:cNvSpPr txBox="1">
            <a:spLocks/>
          </p:cNvSpPr>
          <p:nvPr/>
        </p:nvSpPr>
        <p:spPr>
          <a:xfrm>
            <a:off x="6881309" y="4212963"/>
            <a:ext cx="1175095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Anisotropy</a:t>
            </a:r>
            <a:endParaRPr kumimoji="0" lang="ko-KR" alt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605BE20-7F25-5738-8427-4249EEF94F00}"/>
              </a:ext>
            </a:extLst>
          </p:cNvPr>
          <p:cNvSpPr/>
          <p:nvPr/>
        </p:nvSpPr>
        <p:spPr>
          <a:xfrm>
            <a:off x="8300564" y="4370441"/>
            <a:ext cx="2169399" cy="1768656"/>
          </a:xfrm>
          <a:custGeom>
            <a:avLst/>
            <a:gdLst>
              <a:gd name="connsiteX0" fmla="*/ 0 w 2854410"/>
              <a:gd name="connsiteY0" fmla="*/ 0 h 1680519"/>
              <a:gd name="connsiteX1" fmla="*/ 1000897 w 2854410"/>
              <a:gd name="connsiteY1" fmla="*/ 1297460 h 1680519"/>
              <a:gd name="connsiteX2" fmla="*/ 2854410 w 2854410"/>
              <a:gd name="connsiteY2" fmla="*/ 1680519 h 168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410" h="1680519">
                <a:moveTo>
                  <a:pt x="0" y="0"/>
                </a:moveTo>
                <a:cubicBezTo>
                  <a:pt x="262581" y="508686"/>
                  <a:pt x="525162" y="1017373"/>
                  <a:pt x="1000897" y="1297460"/>
                </a:cubicBezTo>
                <a:cubicBezTo>
                  <a:pt x="1476632" y="1577547"/>
                  <a:pt x="2165521" y="1629033"/>
                  <a:pt x="2854410" y="1680519"/>
                </a:cubicBezTo>
              </a:path>
            </a:pathLst>
          </a:custGeom>
          <a:noFill/>
          <a:ln w="508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ECF97E-9C27-2DE0-8960-881F0B68D36B}"/>
              </a:ext>
            </a:extLst>
          </p:cNvPr>
          <p:cNvSpPr txBox="1"/>
          <p:nvPr/>
        </p:nvSpPr>
        <p:spPr>
          <a:xfrm>
            <a:off x="1802177" y="3833370"/>
            <a:ext cx="3365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Cosmic No-Hair Theorem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44D547-E2C0-3A74-FBDE-D8CC19E87F5F}"/>
              </a:ext>
            </a:extLst>
          </p:cNvPr>
          <p:cNvSpPr txBox="1"/>
          <p:nvPr/>
        </p:nvSpPr>
        <p:spPr>
          <a:xfrm>
            <a:off x="8631691" y="3843194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제목 1">
                <a:extLst>
                  <a:ext uri="{FF2B5EF4-FFF2-40B4-BE49-F238E27FC236}">
                    <a16:creationId xmlns:a16="http://schemas.microsoft.com/office/drawing/2014/main" id="{69528663-4F06-B83E-C92F-5B61740E0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5321" y="5045761"/>
                <a:ext cx="1579032" cy="5847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altLang="ko-K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sSub>
                        <m:sSubPr>
                          <m:ctrlP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p>
                        <m:sSupPr>
                          <m:ctrlPr>
                            <a:rPr lang="en-US" altLang="ko-KR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p>
                          <m:r>
                            <a:rPr lang="en-US" altLang="ko-KR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p>
                      </m:sSup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3" name="제목 1">
                <a:extLst>
                  <a:ext uri="{FF2B5EF4-FFF2-40B4-BE49-F238E27FC236}">
                    <a16:creationId xmlns:a16="http://schemas.microsoft.com/office/drawing/2014/main" id="{69528663-4F06-B83E-C92F-5B61740E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321" y="5045761"/>
                <a:ext cx="1579032" cy="584766"/>
              </a:xfrm>
              <a:prstGeom prst="rect">
                <a:avLst/>
              </a:prstGeom>
              <a:blipFill>
                <a:blip r:embed="rId5"/>
                <a:stretch>
                  <a:fillRect l="-2703" r="-10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제목 1">
                <a:extLst>
                  <a:ext uri="{FF2B5EF4-FFF2-40B4-BE49-F238E27FC236}">
                    <a16:creationId xmlns:a16="http://schemas.microsoft.com/office/drawing/2014/main" id="{00F67F89-4A34-0CBA-D528-0D7A1012FA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9544" y="6163191"/>
                <a:ext cx="312093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𝒕</m:t>
                          </m:r>
                        </m:e>
                        <m:sub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1" name="제목 1">
                <a:extLst>
                  <a:ext uri="{FF2B5EF4-FFF2-40B4-BE49-F238E27FC236}">
                    <a16:creationId xmlns:a16="http://schemas.microsoft.com/office/drawing/2014/main" id="{00F67F89-4A34-0CBA-D528-0D7A1012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544" y="6163191"/>
                <a:ext cx="312093" cy="400110"/>
              </a:xfrm>
              <a:prstGeom prst="rect">
                <a:avLst/>
              </a:prstGeom>
              <a:blipFill>
                <a:blip r:embed="rId6"/>
                <a:stretch>
                  <a:fillRect l="-274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제목 1">
                <a:extLst>
                  <a:ext uri="{FF2B5EF4-FFF2-40B4-BE49-F238E27FC236}">
                    <a16:creationId xmlns:a16="http://schemas.microsoft.com/office/drawing/2014/main" id="{2E2F2CE3-60E6-D33E-4892-971A384985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5321" y="4702685"/>
                <a:ext cx="830270" cy="5847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𝝐𝜷</m:t>
                          </m:r>
                        </m:sup>
                      </m:sSup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4" name="제목 1">
                <a:extLst>
                  <a:ext uri="{FF2B5EF4-FFF2-40B4-BE49-F238E27FC236}">
                    <a16:creationId xmlns:a16="http://schemas.microsoft.com/office/drawing/2014/main" id="{2E2F2CE3-60E6-D33E-4892-971A3849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321" y="4702685"/>
                <a:ext cx="830270" cy="584766"/>
              </a:xfrm>
              <a:prstGeom prst="rect">
                <a:avLst/>
              </a:prstGeom>
              <a:blipFill>
                <a:blip r:embed="rId7"/>
                <a:stretch>
                  <a:fillRect l="-58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14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78"/>
            <a:ext cx="12192000" cy="1022959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Model</a:t>
            </a:r>
            <a:endParaRPr lang="ko-KR" alt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735C99D-6B1F-4974-8E3A-A75379C10CDE}"/>
                  </a:ext>
                </a:extLst>
              </p:cNvPr>
              <p:cNvSpPr/>
              <p:nvPr/>
            </p:nvSpPr>
            <p:spPr>
              <a:xfrm>
                <a:off x="3199552" y="2784841"/>
                <a:ext cx="6096000" cy="8125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ko-KR" altLang="en-US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r>
                        <a:rPr kumimoji="0" lang="ko-KR" altLang="en-US" sz="2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ko-KR" altLang="en-US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𝑹</m:t>
                      </m:r>
                      <m:sSub>
                        <m:sSubPr>
                          <m:ctrlP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𝚲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r>
                        <a:rPr kumimoji="0" lang="ko-KR" altLang="en-US" sz="2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𝜿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ko-KR" altLang="en-US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ko-KR" altLang="en-US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𝝁𝝂</m:t>
                              </m:r>
                            </m:sub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𝑷𝑭</m:t>
                              </m:r>
                            </m:sup>
                          </m:sSub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ko-KR" altLang="en-US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ko-KR" altLang="en-US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𝝁𝝂</m:t>
                              </m:r>
                            </m:sub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𝑨𝑵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735C99D-6B1F-4974-8E3A-A75379C10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52" y="2784841"/>
                <a:ext cx="6096000" cy="812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7C304132-636E-4F7B-B90F-DAFA6EF34ED5}"/>
                  </a:ext>
                </a:extLst>
              </p:cNvPr>
              <p:cNvSpPr/>
              <p:nvPr/>
            </p:nvSpPr>
            <p:spPr>
              <a:xfrm>
                <a:off x="3974592" y="3749640"/>
                <a:ext cx="821740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𝝓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𝝓</m:t>
                      </m:r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𝝓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𝝓</m:t>
                      </m:r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𝑽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</m:t>
                          </m:r>
                        </m:sub>
                      </m:sSub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</m:t>
                          </m:r>
                        </m:sup>
                      </m:sSup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7C304132-636E-4F7B-B90F-DAFA6EF3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92" y="3749640"/>
                <a:ext cx="8217408" cy="812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1C5225B-5C3F-4083-99F9-C0EEC46E9435}"/>
              </a:ext>
            </a:extLst>
          </p:cNvPr>
          <p:cNvSpPr txBox="1"/>
          <p:nvPr/>
        </p:nvSpPr>
        <p:spPr>
          <a:xfrm>
            <a:off x="114554" y="1403745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Action: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26350-BBA6-4450-A5C6-E77A909C9418}"/>
              </a:ext>
            </a:extLst>
          </p:cNvPr>
          <p:cNvSpPr txBox="1"/>
          <p:nvPr/>
        </p:nvSpPr>
        <p:spPr>
          <a:xfrm>
            <a:off x="1061381" y="3011492"/>
            <a:ext cx="236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Einstein Equation: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2940C-2A0B-4C0F-83A3-234AE0D0F188}"/>
              </a:ext>
            </a:extLst>
          </p:cNvPr>
          <p:cNvSpPr txBox="1"/>
          <p:nvPr/>
        </p:nvSpPr>
        <p:spPr>
          <a:xfrm>
            <a:off x="0" y="3819401"/>
            <a:ext cx="3424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Energy Momentum Tensor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From Anisotropies: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F0D141-DEBD-483E-827D-87848513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03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DA14ADA-354D-5763-C88D-A977B6D6E0BB}"/>
                  </a:ext>
                </a:extLst>
              </p:cNvPr>
              <p:cNvSpPr/>
              <p:nvPr/>
            </p:nvSpPr>
            <p:spPr>
              <a:xfrm>
                <a:off x="3468984" y="3910451"/>
                <a:ext cx="844013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ko-KR" altLang="en-US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ko-KR" altLang="en-US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𝑻</m:t>
                              </m:r>
                            </m:e>
                          </m:acc>
                        </m:e>
                        <m:sub>
                          <m: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𝑨𝑵</m:t>
                          </m:r>
                        </m:sup>
                      </m:sSubSup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DA14ADA-354D-5763-C88D-A977B6D6E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4" y="3910451"/>
                <a:ext cx="844013" cy="526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A733729-BD57-061B-D399-2576D59CD3A6}"/>
                  </a:ext>
                </a:extLst>
              </p:cNvPr>
              <p:cNvSpPr/>
              <p:nvPr/>
            </p:nvSpPr>
            <p:spPr>
              <a:xfrm>
                <a:off x="3512992" y="4976773"/>
                <a:ext cx="5367727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□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𝚯</m:t>
                          </m:r>
                        </m:num>
                        <m:den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𝜶𝜷𝜹𝝆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A733729-BD57-061B-D399-2576D59CD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92" y="4976773"/>
                <a:ext cx="5367727" cy="812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C2ED5CDD-13CD-BAED-A00F-7A1C15FA734A}"/>
                  </a:ext>
                </a:extLst>
              </p:cNvPr>
              <p:cNvSpPr/>
              <p:nvPr/>
            </p:nvSpPr>
            <p:spPr>
              <a:xfrm>
                <a:off x="3512992" y="5974775"/>
                <a:ext cx="7677790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□</m:t>
                          </m:r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sub>
                          </m:sSub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𝚯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𝜶𝜷𝜹𝝁</m:t>
                          </m:r>
                        </m:sub>
                      </m:sSub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C2ED5CDD-13CD-BAED-A00F-7A1C15FA7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92" y="5974775"/>
                <a:ext cx="7677790" cy="539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6C161A-CE2D-1294-7844-786A943D1B5C}"/>
                  </a:ext>
                </a:extLst>
              </p:cNvPr>
              <p:cNvSpPr txBox="1"/>
              <p:nvPr/>
            </p:nvSpPr>
            <p:spPr>
              <a:xfrm>
                <a:off x="55582" y="5191201"/>
                <a:ext cx="342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Equation of Motion for </a:t>
                </a:r>
                <a14:m>
                  <m:oMath xmlns:m="http://schemas.openxmlformats.org/officeDocument/2006/math"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𝝓</m:t>
                    </m:r>
                  </m:oMath>
                </a14:m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6C161A-CE2D-1294-7844-786A943D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2" y="5191201"/>
                <a:ext cx="3424977" cy="400110"/>
              </a:xfrm>
              <a:prstGeom prst="rect">
                <a:avLst/>
              </a:prstGeom>
              <a:blipFill>
                <a:blip r:embed="rId8"/>
                <a:stretch>
                  <a:fillRect l="-1779" t="-9231" r="-2135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86DDBA-8F3B-70E7-BBBF-5A08C1588687}"/>
                  </a:ext>
                </a:extLst>
              </p:cNvPr>
              <p:cNvSpPr txBox="1"/>
              <p:nvPr/>
            </p:nvSpPr>
            <p:spPr>
              <a:xfrm>
                <a:off x="55583" y="6034457"/>
                <a:ext cx="342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Equation of Motion for </a:t>
                </a:r>
                <a14:m>
                  <m:oMath xmlns:m="http://schemas.openxmlformats.org/officeDocument/2006/math"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86DDBA-8F3B-70E7-BBBF-5A08C158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" y="6034457"/>
                <a:ext cx="3424977" cy="400110"/>
              </a:xfrm>
              <a:prstGeom prst="rect">
                <a:avLst/>
              </a:prstGeom>
              <a:blipFill>
                <a:blip r:embed="rId9"/>
                <a:stretch>
                  <a:fillRect l="-1779" t="-9091" r="-1423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8721ED2E-F529-DADD-82D2-2B84C001675F}"/>
                  </a:ext>
                </a:extLst>
              </p:cNvPr>
              <p:cNvSpPr/>
              <p:nvPr/>
            </p:nvSpPr>
            <p:spPr>
              <a:xfrm>
                <a:off x="1100275" y="1132348"/>
                <a:ext cx="11018414" cy="95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𝑺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0" lang="ko-KR" altLang="en-US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𝟒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𝒈</m:t>
                              </m:r>
                            </m:e>
                          </m:rad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𝑹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altLang="ko-KR" sz="25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𝚲</m:t>
                                  </m:r>
                                </m:num>
                                <m:den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𝜿</m:t>
                                  </m:r>
                                </m:den>
                              </m:f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5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sub>
                              </m:sSub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sup>
                              </m:sSup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e>
                              </m:d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𝝁𝝂</m:t>
                                  </m:r>
                                </m:sup>
                              </m:sSup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25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𝚯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num>
                                <m:den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𝝁𝝂</m:t>
                                  </m:r>
                                </m:sup>
                              </m:sSup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ko-KR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8721ED2E-F529-DADD-82D2-2B84C0016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75" y="1132348"/>
                <a:ext cx="11018414" cy="9567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5500659-AD45-0FAB-29A4-A2EB97A31380}"/>
                  </a:ext>
                </a:extLst>
              </p:cNvPr>
              <p:cNvSpPr/>
              <p:nvPr/>
            </p:nvSpPr>
            <p:spPr>
              <a:xfrm>
                <a:off x="3516366" y="2162264"/>
                <a:ext cx="7478538" cy="5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5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5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5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altLang="ko-KR" sz="25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25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25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ko-KR" sz="25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5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25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25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5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25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altLang="ko-KR" sz="25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2500" b="1" dirty="0">
                  <a:solidFill>
                    <a:prstClr val="black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5500659-AD45-0FAB-29A4-A2EB97A31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66" y="2162264"/>
                <a:ext cx="7478538" cy="588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B3E6E0-2A59-0588-A547-83A8F35DDB39}"/>
              </a:ext>
            </a:extLst>
          </p:cNvPr>
          <p:cNvSpPr txBox="1"/>
          <p:nvPr/>
        </p:nvSpPr>
        <p:spPr>
          <a:xfrm>
            <a:off x="1205759" y="2292270"/>
            <a:ext cx="217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Metric Function: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27202A-EBD2-0BD6-E96B-0B882913E8F9}"/>
                  </a:ext>
                </a:extLst>
              </p:cNvPr>
              <p:cNvSpPr txBox="1"/>
              <p:nvPr/>
            </p:nvSpPr>
            <p:spPr>
              <a:xfrm>
                <a:off x="4714698" y="4445036"/>
                <a:ext cx="1381302" cy="508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b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𝝂𝜶</m:t>
                          </m:r>
                        </m:sub>
                      </m:sSub>
                    </m:oMath>
                  </m:oMathPara>
                </a14:m>
                <a:endParaRPr lang="ko-KR" altLang="en-US" sz="2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27202A-EBD2-0BD6-E96B-0B882913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98" y="4445036"/>
                <a:ext cx="1381302" cy="508281"/>
              </a:xfrm>
              <a:prstGeom prst="rect">
                <a:avLst/>
              </a:prstGeom>
              <a:blipFill>
                <a:blip r:embed="rId12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2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Gauge Field &amp; Geometry Connection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/>
              <p:nvPr/>
            </p:nvSpPr>
            <p:spPr>
              <a:xfrm>
                <a:off x="5226299" y="1941428"/>
                <a:ext cx="170731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𝝏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99" y="1941428"/>
                <a:ext cx="1707316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B3ACD-B74E-3FAF-D0D1-38E63E4298FF}"/>
                  </a:ext>
                </a:extLst>
              </p:cNvPr>
              <p:cNvSpPr txBox="1"/>
              <p:nvPr/>
            </p:nvSpPr>
            <p:spPr>
              <a:xfrm>
                <a:off x="444238" y="1210324"/>
                <a:ext cx="11303523" cy="50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Align the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sub>
                    </m:sSub>
                  </m:oMath>
                </a14:m>
                <a:r>
                  <a:rPr kumimoji="0" lang="ko-KR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with the Killing Directions of Bianchi Type VII</a:t>
                </a:r>
                <a:r>
                  <a:rPr lang="en-US" altLang="ko-KR" sz="2500" b="1" baseline="-250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0</a:t>
                </a: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B3ACD-B74E-3FAF-D0D1-38E63E42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8" y="1210324"/>
                <a:ext cx="11303523" cy="508281"/>
              </a:xfrm>
              <a:prstGeom prst="rect">
                <a:avLst/>
              </a:prstGeom>
              <a:blipFill>
                <a:blip r:embed="rId4"/>
                <a:stretch>
                  <a:fillRect l="-917" t="-10843" b="-216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4281F685-A5D5-5949-F27E-9B34F3571ADB}"/>
                  </a:ext>
                </a:extLst>
              </p:cNvPr>
              <p:cNvSpPr/>
              <p:nvPr/>
            </p:nvSpPr>
            <p:spPr>
              <a:xfrm>
                <a:off x="5226299" y="2421173"/>
                <a:ext cx="375728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e>
                        <m:sub>
                          <m:r>
                            <a:rPr lang="en-US" altLang="ko-KR" sz="2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2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𝝏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𝝏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4281F685-A5D5-5949-F27E-9B34F3571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99" y="2421173"/>
                <a:ext cx="375728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2B9033A-2879-2C07-A14B-D6BE3D9FE998}"/>
                  </a:ext>
                </a:extLst>
              </p:cNvPr>
              <p:cNvSpPr/>
              <p:nvPr/>
            </p:nvSpPr>
            <p:spPr>
              <a:xfrm>
                <a:off x="4188488" y="2921234"/>
                <a:ext cx="3022768" cy="51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ℒ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2B9033A-2879-2C07-A14B-D6BE3D9FE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88" y="2921234"/>
                <a:ext cx="3022768" cy="511679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41FCEC40-9154-3D0D-3E7D-F9941B069B65}"/>
                  </a:ext>
                </a:extLst>
              </p:cNvPr>
              <p:cNvSpPr/>
              <p:nvPr/>
            </p:nvSpPr>
            <p:spPr>
              <a:xfrm>
                <a:off x="4666225" y="3625950"/>
                <a:ext cx="4207083" cy="51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ℒ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𝒊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𝒅𝑭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41FCEC40-9154-3D0D-3E7D-F9941B069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25" y="3625950"/>
                <a:ext cx="4207083" cy="511679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58E8EFA-E315-6618-6D25-1292FC151650}"/>
                  </a:ext>
                </a:extLst>
              </p:cNvPr>
              <p:cNvSpPr/>
              <p:nvPr/>
            </p:nvSpPr>
            <p:spPr>
              <a:xfrm>
                <a:off x="4973159" y="4110362"/>
                <a:ext cx="19088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𝒅𝑭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altLang="ko-KR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58E8EFA-E315-6618-6D25-1292FC151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59" y="4110362"/>
                <a:ext cx="1908899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8976D71-281C-BFB2-016B-4984A3CF4752}"/>
                  </a:ext>
                </a:extLst>
              </p:cNvPr>
              <p:cNvSpPr/>
              <p:nvPr/>
            </p:nvSpPr>
            <p:spPr>
              <a:xfrm>
                <a:off x="4266302" y="4611615"/>
                <a:ext cx="3022768" cy="51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ℒ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𝑭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8976D71-281C-BFB2-016B-4984A3CF4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02" y="4611615"/>
                <a:ext cx="3022768" cy="511679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FAD48-3AB2-20E0-A7CA-550577294934}"/>
                  </a:ext>
                </a:extLst>
              </p:cNvPr>
              <p:cNvSpPr txBox="1"/>
              <p:nvPr/>
            </p:nvSpPr>
            <p:spPr>
              <a:xfrm>
                <a:off x="3993588" y="5435276"/>
                <a:ext cx="531269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p>
                        <m: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𝝁𝝂</m:t>
                        </m:r>
                      </m:sup>
                    </m:sSup>
                  </m:oMath>
                </a14:m>
                <a:r>
                  <a:rPr kumimoji="0" lang="ko-KR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is Only the Function of </a:t>
                </a:r>
                <a:r>
                  <a:rPr kumimoji="0" lang="en-US" altLang="ko-KR" sz="25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E79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Time</a:t>
                </a:r>
                <a:endParaRPr kumimoji="0" lang="ko-KR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FAD48-3AB2-20E0-A7CA-55057729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88" y="5435276"/>
                <a:ext cx="5312693" cy="477054"/>
              </a:xfrm>
              <a:prstGeom prst="rect">
                <a:avLst/>
              </a:prstGeom>
              <a:blipFill>
                <a:blip r:embed="rId10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39ED3808-8870-7A0E-5627-0DEC866BFB0A}"/>
              </a:ext>
            </a:extLst>
          </p:cNvPr>
          <p:cNvSpPr/>
          <p:nvPr/>
        </p:nvSpPr>
        <p:spPr>
          <a:xfrm>
            <a:off x="3416969" y="6114668"/>
            <a:ext cx="360365" cy="3873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F1CB6D-8F7E-A274-3C6B-63D05926A0DF}"/>
                  </a:ext>
                </a:extLst>
              </p:cNvPr>
              <p:cNvSpPr txBox="1"/>
              <p:nvPr/>
            </p:nvSpPr>
            <p:spPr>
              <a:xfrm>
                <a:off x="3993588" y="6056788"/>
                <a:ext cx="4759112" cy="50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Same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sub>
                    </m:sSub>
                  </m:oMath>
                </a14:m>
                <a:endParaRPr kumimoji="0" lang="ko-KR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F1CB6D-8F7E-A274-3C6B-63D05926A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88" y="6056788"/>
                <a:ext cx="4759112" cy="508281"/>
              </a:xfrm>
              <a:prstGeom prst="rect">
                <a:avLst/>
              </a:prstGeom>
              <a:blipFill>
                <a:blip r:embed="rId11"/>
                <a:stretch>
                  <a:fillRect l="-2049" t="-10843" b="-216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A4190F30-E821-1850-780E-CBA4EB884B73}"/>
              </a:ext>
            </a:extLst>
          </p:cNvPr>
          <p:cNvSpPr/>
          <p:nvPr/>
        </p:nvSpPr>
        <p:spPr>
          <a:xfrm>
            <a:off x="3424991" y="5497050"/>
            <a:ext cx="360365" cy="3873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F459847-0C41-6898-2AF0-6CC302674026}"/>
                  </a:ext>
                </a:extLst>
              </p:cNvPr>
              <p:cNvSpPr/>
              <p:nvPr/>
            </p:nvSpPr>
            <p:spPr>
              <a:xfrm>
                <a:off x="8150429" y="1558092"/>
                <a:ext cx="4201992" cy="38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en-US" altLang="ko-KR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d>
                            <m:dPr>
                              <m:ctrlPr>
                                <a:rPr lang="en-US" altLang="ko-KR" sz="1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Sup>
                                <m:sSubSupPr>
                                  <m:ctrlP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2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ko-KR" sz="1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Sup>
                                <m:sSubSupPr>
                                  <m:ctrlP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2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altLang="ko-KR" sz="1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F459847-0C41-6898-2AF0-6CC302674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429" y="1558092"/>
                <a:ext cx="4201992" cy="38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FD54449-7967-DE5C-BB56-6705D91535DF}"/>
                  </a:ext>
                </a:extLst>
              </p:cNvPr>
              <p:cNvSpPr/>
              <p:nvPr/>
            </p:nvSpPr>
            <p:spPr>
              <a:xfrm>
                <a:off x="6655758" y="2114122"/>
                <a:ext cx="994613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0" lang="ko-KR" altLang="en-US" sz="15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FD54449-7967-DE5C-BB56-6705D9153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58" y="2114122"/>
                <a:ext cx="994613" cy="323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Equations of Motion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/>
              <p:nvPr/>
            </p:nvSpPr>
            <p:spPr>
              <a:xfrm>
                <a:off x="3634705" y="2921991"/>
                <a:ext cx="4428911" cy="99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acc>
                            <m:accPr>
                              <m:chr m:val="̈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</m:acc>
                        </m:e>
                      </m:box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acc>
                      <m:d>
                        <m:d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</m:acc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05" y="2921991"/>
                <a:ext cx="4428911" cy="992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162323B3-7BF4-3D5B-EDA1-FE173A84E9B2}"/>
                  </a:ext>
                </a:extLst>
              </p:cNvPr>
              <p:cNvSpPr/>
              <p:nvPr/>
            </p:nvSpPr>
            <p:spPr>
              <a:xfrm>
                <a:off x="3649676" y="3785582"/>
                <a:ext cx="8510240" cy="99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𝝍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𝝍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𝝍</m:t>
                              </m:r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</m:acc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</m:acc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</m:acc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̈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e>
                                  </m:acc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2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2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altLang="ko-KR" sz="2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162323B3-7BF4-3D5B-EDA1-FE173A84E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76" y="3785582"/>
                <a:ext cx="8510240" cy="992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3909BB-1B28-B5A6-A000-A41C03441BA2}"/>
                  </a:ext>
                </a:extLst>
              </p:cNvPr>
              <p:cNvSpPr txBox="1"/>
              <p:nvPr/>
            </p:nvSpPr>
            <p:spPr>
              <a:xfrm>
                <a:off x="1705670" y="3136872"/>
                <a:ext cx="19550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EOM for </a:t>
                </a:r>
                <a14:m>
                  <m:oMath xmlns:m="http://schemas.openxmlformats.org/officeDocument/2006/math">
                    <m:r>
                      <a:rPr kumimoji="0" lang="en-US" altLang="ko-KR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𝝓</m:t>
                    </m:r>
                  </m:oMath>
                </a14:m>
                <a:r>
                  <a:rPr kumimoji="0" lang="en-US" altLang="ko-K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</a:t>
                </a:r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3909BB-1B28-B5A6-A000-A41C03441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70" y="3136872"/>
                <a:ext cx="1955069" cy="430887"/>
              </a:xfrm>
              <a:prstGeom prst="rect">
                <a:avLst/>
              </a:prstGeom>
              <a:blipFill>
                <a:blip r:embed="rId5"/>
                <a:stretch>
                  <a:fillRect l="-4050" t="-10000" b="-2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EB8A2B-7A39-8F76-287E-1BD9B68A0C5C}"/>
                  </a:ext>
                </a:extLst>
              </p:cNvPr>
              <p:cNvSpPr txBox="1"/>
              <p:nvPr/>
            </p:nvSpPr>
            <p:spPr>
              <a:xfrm>
                <a:off x="1701415" y="4061516"/>
                <a:ext cx="1624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EOM for </a:t>
                </a:r>
                <a14:m>
                  <m:oMath xmlns:m="http://schemas.openxmlformats.org/officeDocument/2006/math">
                    <m:r>
                      <a:rPr kumimoji="0" lang="en-US" altLang="ko-KR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0" lang="en-US" altLang="ko-K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EB8A2B-7A39-8F76-287E-1BD9B68A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15" y="4061516"/>
                <a:ext cx="1624088" cy="430887"/>
              </a:xfrm>
              <a:prstGeom prst="rect">
                <a:avLst/>
              </a:prstGeom>
              <a:blipFill>
                <a:blip r:embed="rId6"/>
                <a:stretch>
                  <a:fillRect l="-4869" t="-8451" r="-14981" b="-281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/>
              <p:nvPr/>
            </p:nvSpPr>
            <p:spPr>
              <a:xfrm>
                <a:off x="3660739" y="1393952"/>
                <a:ext cx="6342223" cy="47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𝒔</m:t>
                          </m:r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b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sub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39" y="1393952"/>
                <a:ext cx="6342223" cy="475387"/>
              </a:xfrm>
              <a:prstGeom prst="rect">
                <a:avLst/>
              </a:prstGeom>
              <a:blipFill>
                <a:blip r:embed="rId7"/>
                <a:stretch>
                  <a:fillRect l="-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0E6502D-D7A7-796B-B709-FFB9FC5AE78F}"/>
                  </a:ext>
                </a:extLst>
              </p:cNvPr>
              <p:cNvSpPr/>
              <p:nvPr/>
            </p:nvSpPr>
            <p:spPr>
              <a:xfrm>
                <a:off x="3529513" y="2031058"/>
                <a:ext cx="2293905" cy="84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b>
                      </m:sSub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0E6502D-D7A7-796B-B709-FFB9FC5AE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13" y="2031058"/>
                <a:ext cx="2293905" cy="847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1EE46E63-BBDF-B36A-7D08-C13D06145160}"/>
                  </a:ext>
                </a:extLst>
              </p:cNvPr>
              <p:cNvSpPr/>
              <p:nvPr/>
            </p:nvSpPr>
            <p:spPr>
              <a:xfrm>
                <a:off x="5476170" y="2115037"/>
                <a:ext cx="125361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kumimoji="0" lang="ko-KR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1EE46E63-BBDF-B36A-7D08-C13D06145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70" y="2115037"/>
                <a:ext cx="1253614" cy="323165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1C6F442-32D2-B27F-9B00-9A25A802203B}"/>
                  </a:ext>
                </a:extLst>
              </p:cNvPr>
              <p:cNvSpPr/>
              <p:nvPr/>
            </p:nvSpPr>
            <p:spPr>
              <a:xfrm>
                <a:off x="5472292" y="2483453"/>
                <a:ext cx="125361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kumimoji="0" lang="ko-KR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1C6F442-32D2-B27F-9B00-9A25A8022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92" y="2483453"/>
                <a:ext cx="1253614" cy="323165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DCCC9B4-8E43-594D-36FE-BE5187174BAF}"/>
                  </a:ext>
                </a:extLst>
              </p:cNvPr>
              <p:cNvSpPr/>
              <p:nvPr/>
            </p:nvSpPr>
            <p:spPr>
              <a:xfrm>
                <a:off x="4373571" y="4830107"/>
                <a:ext cx="6112040" cy="1734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</m:acc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acc>
                        <m:accPr>
                          <m:chr m:val="̇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</m:acc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𝒏</m:t>
                              </m:r>
                            </m:sub>
                          </m:sSub>
                        </m:e>
                      </m:nary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ko-KR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altLang="ko-KR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kumimoji="0" lang="en-US" altLang="ko-KR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𝝍</m:t>
                                      </m:r>
                                    </m:e>
                                    <m:sub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𝜶</m:t>
                                          </m:r>
                                        </m:e>
                                      </m:acc>
                                      <m:r>
                                        <a:rPr kumimoji="0" lang="en-US" altLang="ko-KR" sz="2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kumimoji="0" lang="en-US" altLang="ko-KR" sz="22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altLang="ko-KR" sz="22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𝜷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altLang="ko-KR" sz="2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kumimoji="0" lang="en-US" altLang="ko-KR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</m:acc>
                        </m:e>
                        <m:sup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𝑽</m:t>
                      </m:r>
                      <m:d>
                        <m:dPr>
                          <m:ctrlP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DCCC9B4-8E43-594D-36FE-BE5187174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71" y="4830107"/>
                <a:ext cx="6112040" cy="17349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80C4D0AA-B531-D563-C3F7-D806BE80F5CE}"/>
                  </a:ext>
                </a:extLst>
              </p:cNvPr>
              <p:cNvSpPr/>
              <p:nvPr/>
            </p:nvSpPr>
            <p:spPr>
              <a:xfrm>
                <a:off x="3586577" y="4987203"/>
                <a:ext cx="1347538" cy="452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𝑻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𝟎𝟎</m:t>
                          </m:r>
                        </m:sub>
                        <m:sup>
                          <m:r>
                            <a:rPr kumimoji="0" lang="en-US" altLang="ko-K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</m:sup>
                      </m:sSubSup>
                      <m:r>
                        <a:rPr kumimoji="0" lang="en-US" altLang="ko-K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𝚲</m:t>
                      </m:r>
                    </m:oMath>
                  </m:oMathPara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80C4D0AA-B531-D563-C3F7-D806BE80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77" y="4987203"/>
                <a:ext cx="1347538" cy="452816"/>
              </a:xfrm>
              <a:prstGeom prst="rect">
                <a:avLst/>
              </a:prstGeom>
              <a:blipFill>
                <a:blip r:embed="rId12"/>
                <a:stretch>
                  <a:fillRect t="-4054" b="-54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026FCB-999E-4D3A-2119-C89885178103}"/>
              </a:ext>
            </a:extLst>
          </p:cNvPr>
          <p:cNvSpPr txBox="1"/>
          <p:nvPr/>
        </p:nvSpPr>
        <p:spPr>
          <a:xfrm>
            <a:off x="898358" y="1393952"/>
            <a:ext cx="2550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Bianchi Type VII</a:t>
            </a:r>
            <a:r>
              <a:rPr lang="en-US" altLang="ko-KR" sz="2200" b="1" baseline="-250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0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B3ACD-B74E-3FAF-D0D1-38E63E4298FF}"/>
              </a:ext>
            </a:extLst>
          </p:cNvPr>
          <p:cNvSpPr txBox="1"/>
          <p:nvPr/>
        </p:nvSpPr>
        <p:spPr>
          <a:xfrm>
            <a:off x="508521" y="2212228"/>
            <a:ext cx="296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From the Killing Eq.: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2B134-8257-2E55-D647-F3D55EC81F42}"/>
              </a:ext>
            </a:extLst>
          </p:cNvPr>
          <p:cNvSpPr txBox="1"/>
          <p:nvPr/>
        </p:nvSpPr>
        <p:spPr>
          <a:xfrm>
            <a:off x="21727" y="4956987"/>
            <a:ext cx="3359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EMT From Anisotropies: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5EA9A7F-7470-70BB-3166-75E55BF0B15D}"/>
                  </a:ext>
                </a:extLst>
              </p:cNvPr>
              <p:cNvSpPr/>
              <p:nvPr/>
            </p:nvSpPr>
            <p:spPr>
              <a:xfrm>
                <a:off x="10099215" y="1369071"/>
                <a:ext cx="171282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E7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5EA9A7F-7470-70BB-3166-75E55BF0B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215" y="1369071"/>
                <a:ext cx="1712829" cy="477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19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 is the </a:t>
            </a:r>
            <a:r>
              <a:rPr lang="el-GR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Θ</a:t>
            </a:r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07AB524-F2CF-419E-40F1-FDEDF1144D11}"/>
                  </a:ext>
                </a:extLst>
              </p:cNvPr>
              <p:cNvSpPr/>
              <p:nvPr/>
            </p:nvSpPr>
            <p:spPr>
              <a:xfrm>
                <a:off x="2795400" y="776614"/>
                <a:ext cx="5367727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□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𝚯</m:t>
                          </m:r>
                        </m:num>
                        <m:den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𝜶𝜷𝜹𝝆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07AB524-F2CF-419E-40F1-FDEDF1144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00" y="776614"/>
                <a:ext cx="5367727" cy="812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D4D1761-385C-6501-8B6B-F81DB382C7B1}"/>
                  </a:ext>
                </a:extLst>
              </p:cNvPr>
              <p:cNvSpPr/>
              <p:nvPr/>
            </p:nvSpPr>
            <p:spPr>
              <a:xfrm>
                <a:off x="2795400" y="1485860"/>
                <a:ext cx="7677790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□</m:t>
                          </m:r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sub>
                          </m:sSub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𝚯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𝜶𝜷𝜹𝝁</m:t>
                          </m:r>
                        </m:sub>
                      </m:sSub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D4D1761-385C-6501-8B6B-F81DB382C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00" y="1485860"/>
                <a:ext cx="7677790" cy="539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34E6A41-40C8-EC21-F0BC-3D9AEFE12045}"/>
                  </a:ext>
                </a:extLst>
              </p:cNvPr>
              <p:cNvSpPr/>
              <p:nvPr/>
            </p:nvSpPr>
            <p:spPr>
              <a:xfrm>
                <a:off x="3180411" y="2605249"/>
                <a:ext cx="2423116" cy="53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𝜶𝜷𝜹𝝆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34E6A41-40C8-EC21-F0BC-3D9AEFE12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11" y="2605249"/>
                <a:ext cx="2423116" cy="535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A4FA916-B62F-B81F-CD3F-A35374E74DBF}"/>
                  </a:ext>
                </a:extLst>
              </p:cNvPr>
              <p:cNvSpPr/>
              <p:nvPr/>
            </p:nvSpPr>
            <p:spPr>
              <a:xfrm>
                <a:off x="5138432" y="2605249"/>
                <a:ext cx="3761747" cy="53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𝝏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𝒕𝒊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𝜹𝝆</m:t>
                          </m:r>
                        </m:sup>
                      </m:s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A4FA916-B62F-B81F-CD3F-A35374E74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32" y="2605249"/>
                <a:ext cx="3761747" cy="535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6AC45392-290F-C6AA-7E17-F989C3228DF7}"/>
                  </a:ext>
                </a:extLst>
              </p:cNvPr>
              <p:cNvSpPr/>
              <p:nvPr/>
            </p:nvSpPr>
            <p:spPr>
              <a:xfrm>
                <a:off x="5106347" y="3125558"/>
                <a:ext cx="3761747" cy="56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𝝏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𝒕𝒊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𝒋𝒌</m:t>
                          </m:r>
                        </m:sup>
                      </m:sSup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𝚪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E7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𝒋𝒌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ℓ</m:t>
                          </m:r>
                        </m:sup>
                      </m:sSubSup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lang="en-US" altLang="ko-K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6AC45392-290F-C6AA-7E17-F989C3228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47" y="3125558"/>
                <a:ext cx="3761747" cy="565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690B2630-1EC6-5576-682C-B9E2AFC15E2F}"/>
                  </a:ext>
                </a:extLst>
              </p:cNvPr>
              <p:cNvSpPr/>
              <p:nvPr/>
            </p:nvSpPr>
            <p:spPr>
              <a:xfrm>
                <a:off x="5106347" y="3661154"/>
                <a:ext cx="156716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690B2630-1EC6-5576-682C-B9E2AFC15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47" y="3661154"/>
                <a:ext cx="1567169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50C4FF0-75E9-B308-EF60-544C7965024F}"/>
                  </a:ext>
                </a:extLst>
              </p:cNvPr>
              <p:cNvSpPr/>
              <p:nvPr/>
            </p:nvSpPr>
            <p:spPr>
              <a:xfrm>
                <a:off x="-1" y="4888706"/>
                <a:ext cx="12192001" cy="966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kumimoji="0" lang="en-US" altLang="ko-KR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ko-KR" sz="27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rad>
                          <m:r>
                            <a:rPr lang="en-US" altLang="ko-KR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𝚯</m:t>
                          </m:r>
                          <m:sSub>
                            <m:sSub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p>
                          </m:sSup>
                        </m:e>
                      </m:nary>
                      <m:r>
                        <a:rPr lang="en-US" altLang="ko-KR" sz="27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ko-KR" sz="27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ko-KR" sz="27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7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7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7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rad>
                          <m:f>
                            <m:f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27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7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altLang="ko-KR" sz="27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𝝁𝝂𝜹𝝆</m:t>
                              </m:r>
                            </m:sup>
                          </m:sSup>
                          <m:r>
                            <a:rPr lang="en-US" altLang="ko-KR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𝚯</m:t>
                          </m:r>
                          <m:sSub>
                            <m:sSub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ko-KR" sz="2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ko-KR" sz="2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𝜹𝝆</m:t>
                              </m:r>
                            </m:sub>
                          </m:sSub>
                          <m:r>
                            <a:rPr lang="en-US" altLang="ko-KR" sz="27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27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7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𝝁𝝂𝜹𝝆</m:t>
                                  </m:r>
                                </m:sup>
                              </m:sSup>
                              <m:r>
                                <a:rPr lang="en-US" altLang="ko-KR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𝜹𝝆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ko-KR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50C4FF0-75E9-B308-EF60-544C79650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888706"/>
                <a:ext cx="12192001" cy="966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9281DC-1CF9-2883-CFB8-A6D7E43C5ED0}"/>
              </a:ext>
            </a:extLst>
          </p:cNvPr>
          <p:cNvSpPr txBox="1"/>
          <p:nvPr/>
        </p:nvSpPr>
        <p:spPr>
          <a:xfrm>
            <a:off x="471915" y="4380875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Or . . .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AD18478-4650-A445-B1D2-55346E1DA9F7}"/>
                  </a:ext>
                </a:extLst>
              </p:cNvPr>
              <p:cNvSpPr/>
              <p:nvPr/>
            </p:nvSpPr>
            <p:spPr>
              <a:xfrm>
                <a:off x="1266504" y="5953552"/>
                <a:ext cx="927903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altLang="ko-KR" sz="27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ko-KR" sz="27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kumimoji="0" lang="en-US" altLang="ko-KR" sz="27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is a function</a:t>
                </a:r>
                <a:r>
                  <a:rPr kumimoji="0" lang="en-US" altLang="ko-KR" sz="27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lang="en-US" altLang="ko-KR" sz="2700" b="1" dirty="0">
                    <a:solidFill>
                      <a:prstClr val="black"/>
                    </a:solidFill>
                  </a:rPr>
                  <a:t>of</a:t>
                </a:r>
                <a:r>
                  <a:rPr kumimoji="0" lang="en-US" altLang="ko-KR" sz="27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time,</a:t>
                </a:r>
                <a:r>
                  <a:rPr kumimoji="0" lang="en-US" altLang="ko-KR" sz="27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only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ko-KR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ko-KR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altLang="ko-KR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ko-KR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</a:rPr>
                  <a:t>is non-zero. </a:t>
                </a:r>
                <a:endParaRPr kumimoji="0" lang="ko-KR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AD18478-4650-A445-B1D2-55346E1DA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04" y="5953552"/>
                <a:ext cx="9279036" cy="507831"/>
              </a:xfrm>
              <a:prstGeom prst="rect">
                <a:avLst/>
              </a:prstGeom>
              <a:blipFill>
                <a:blip r:embed="rId10"/>
                <a:stretch>
                  <a:fillRect l="-1248" t="-10843" r="-131" b="-313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69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Decomposing Gauge Field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/>
              <p:nvPr/>
            </p:nvSpPr>
            <p:spPr>
              <a:xfrm>
                <a:off x="6449376" y="1631870"/>
                <a:ext cx="2743412" cy="1037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𝝈</m:t>
                              </m:r>
                            </m:e>
                            <m:sup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𝜸</m:t>
                              </m:r>
                            </m:e>
                            <m:sup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76" y="1631870"/>
                <a:ext cx="2743412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A23CE42-F417-BA51-D9E1-DAA4C93C3F43}"/>
                  </a:ext>
                </a:extLst>
              </p:cNvPr>
              <p:cNvSpPr/>
              <p:nvPr/>
            </p:nvSpPr>
            <p:spPr>
              <a:xfrm>
                <a:off x="6553171" y="2644349"/>
                <a:ext cx="27434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𝜸</m:t>
                          </m:r>
                        </m:e>
                      </m:d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𝝍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A23CE42-F417-BA51-D9E1-DAA4C93C3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71" y="2644349"/>
                <a:ext cx="274341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2C873888-1D24-EFAD-9A4F-B806DCD103E7}"/>
                  </a:ext>
                </a:extLst>
              </p:cNvPr>
              <p:cNvSpPr/>
              <p:nvPr/>
            </p:nvSpPr>
            <p:spPr>
              <a:xfrm>
                <a:off x="6553171" y="3327897"/>
                <a:ext cx="27434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𝜸</m:t>
                          </m:r>
                        </m:e>
                      </m:d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𝝍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2C873888-1D24-EFAD-9A4F-B806DCD10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71" y="3327897"/>
                <a:ext cx="274341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DC59D5C-F7FC-6D30-3D3F-E5FB702AD86E}"/>
                  </a:ext>
                </a:extLst>
              </p:cNvPr>
              <p:cNvSpPr/>
              <p:nvPr/>
            </p:nvSpPr>
            <p:spPr>
              <a:xfrm>
                <a:off x="5503352" y="4938431"/>
                <a:ext cx="1494937" cy="580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DC59D5C-F7FC-6D30-3D3F-E5FB702AD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52" y="4938431"/>
                <a:ext cx="1494937" cy="5809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346032F-2D64-7337-DB4B-E3F59EAF7D92}"/>
                  </a:ext>
                </a:extLst>
              </p:cNvPr>
              <p:cNvSpPr/>
              <p:nvPr/>
            </p:nvSpPr>
            <p:spPr>
              <a:xfrm>
                <a:off x="7042163" y="4951896"/>
                <a:ext cx="131970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𝝍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346032F-2D64-7337-DB4B-E3F59EAF7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63" y="4951896"/>
                <a:ext cx="131970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4316807-E3FD-6588-B8B4-24FB40691AF5}"/>
                  </a:ext>
                </a:extLst>
              </p:cNvPr>
              <p:cNvSpPr/>
              <p:nvPr/>
            </p:nvSpPr>
            <p:spPr>
              <a:xfrm>
                <a:off x="8409216" y="4934792"/>
                <a:ext cx="156714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𝝈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=±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4316807-E3FD-6588-B8B4-24FB40691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216" y="4934792"/>
                <a:ext cx="156714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203ABFD-0D8E-27B3-F419-68EBC9A7ED83}"/>
                  </a:ext>
                </a:extLst>
              </p:cNvPr>
              <p:cNvSpPr/>
              <p:nvPr/>
            </p:nvSpPr>
            <p:spPr>
              <a:xfrm>
                <a:off x="10023710" y="4934792"/>
                <a:ext cx="131970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𝜸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203ABFD-0D8E-27B3-F419-68EBC9A7E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710" y="4934792"/>
                <a:ext cx="131970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2073F3F-C963-D4B6-C4D0-D95D89F1E516}"/>
              </a:ext>
            </a:extLst>
          </p:cNvPr>
          <p:cNvSpPr txBox="1"/>
          <p:nvPr/>
        </p:nvSpPr>
        <p:spPr>
          <a:xfrm>
            <a:off x="1013727" y="4983782"/>
            <a:ext cx="3993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Isotropic Conditions: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08D84ED-4BD3-C1BB-1439-9AA024F59F06}"/>
                  </a:ext>
                </a:extLst>
              </p:cNvPr>
              <p:cNvSpPr/>
              <p:nvPr/>
            </p:nvSpPr>
            <p:spPr>
              <a:xfrm>
                <a:off x="1299784" y="2327738"/>
                <a:ext cx="2743411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  <m:r>
                                    <a:rPr kumimoji="0" lang="en-US" altLang="ko-KR" sz="3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3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ko-KR" sz="3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kumimoji="0" lang="en-US" altLang="ko-KR" sz="3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08D84ED-4BD3-C1BB-1439-9AA024F59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84" y="2327738"/>
                <a:ext cx="2743411" cy="1122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3F91D8D4-47D1-1CE1-2DFE-9752DA71B9B0}"/>
                  </a:ext>
                </a:extLst>
              </p:cNvPr>
              <p:cNvSpPr/>
              <p:nvPr/>
            </p:nvSpPr>
            <p:spPr>
              <a:xfrm>
                <a:off x="4052738" y="2393238"/>
                <a:ext cx="125361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3F91D8D4-47D1-1CE1-2DFE-9752DA71B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38" y="2393238"/>
                <a:ext cx="1253614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A55EC0A-1FFB-EFF5-2C52-0754BAAA263B}"/>
                  </a:ext>
                </a:extLst>
              </p:cNvPr>
              <p:cNvSpPr/>
              <p:nvPr/>
            </p:nvSpPr>
            <p:spPr>
              <a:xfrm>
                <a:off x="4039317" y="2888464"/>
                <a:ext cx="125361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A55EC0A-1FFB-EFF5-2C52-0754BAAA2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17" y="2888464"/>
                <a:ext cx="1253614" cy="477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61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Perturbation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/>
              <p:nvPr/>
            </p:nvSpPr>
            <p:spPr>
              <a:xfrm>
                <a:off x="5083783" y="1140332"/>
                <a:ext cx="4400362" cy="57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  <m:d>
                        <m:d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</m:d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</m:d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5883690C-FC61-B29C-5D81-06F37DC2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83" y="1140332"/>
                <a:ext cx="4400362" cy="57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A10725-FAE0-3EC9-8E62-F4F0066323A9}"/>
                  </a:ext>
                </a:extLst>
              </p:cNvPr>
              <p:cNvSpPr/>
              <p:nvPr/>
            </p:nvSpPr>
            <p:spPr>
              <a:xfrm>
                <a:off x="4652291" y="2159022"/>
                <a:ext cx="1727548" cy="57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𝜶</m:t>
                      </m:r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A10725-FAE0-3EC9-8E62-F4F006632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91" y="2159022"/>
                <a:ext cx="1727548" cy="573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A22C469-51BE-9956-5BBE-7B0B3CD1875F}"/>
                  </a:ext>
                </a:extLst>
              </p:cNvPr>
              <p:cNvSpPr/>
              <p:nvPr/>
            </p:nvSpPr>
            <p:spPr>
              <a:xfrm>
                <a:off x="4491211" y="2642479"/>
                <a:ext cx="2142307" cy="678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bSup>
                        <m:sSub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e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A22C469-51BE-9956-5BBE-7B0B3CD1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11" y="2642479"/>
                <a:ext cx="2142307" cy="678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08B7CA74-27C6-7C90-FD1F-BD20FE888DCD}"/>
                  </a:ext>
                </a:extLst>
              </p:cNvPr>
              <p:cNvSpPr/>
              <p:nvPr/>
            </p:nvSpPr>
            <p:spPr>
              <a:xfrm>
                <a:off x="1515071" y="5413646"/>
                <a:ext cx="9729536" cy="79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𝒔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p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ko-KR" sz="29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r>
                            <a:rPr kumimoji="0" lang="en-US" altLang="ko-KR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b>
                            <m:sup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r>
                            <a:rPr kumimoji="0" lang="en-US" altLang="ko-KR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bSup>
                            <m:sSubSupPr>
                              <m:ctrlP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sub>
                            <m:sup>
                              <m:r>
                                <a:rPr kumimoji="0" lang="en-US" altLang="ko-KR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ko-KR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08B7CA74-27C6-7C90-FD1F-BD20FE888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071" y="5413646"/>
                <a:ext cx="9729536" cy="796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6C43F2D-57BE-9BDE-F29A-91F4E43580E5}"/>
                  </a:ext>
                </a:extLst>
              </p:cNvPr>
              <p:cNvSpPr/>
              <p:nvPr/>
            </p:nvSpPr>
            <p:spPr>
              <a:xfrm>
                <a:off x="4609690" y="3329797"/>
                <a:ext cx="3193676" cy="57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𝝍</m:t>
                      </m:r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6C43F2D-57BE-9BDE-F29A-91F4E4358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90" y="3329797"/>
                <a:ext cx="3193676" cy="5731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DF97994-6926-F127-EC25-BF76A1796F67}"/>
                  </a:ext>
                </a:extLst>
              </p:cNvPr>
              <p:cNvSpPr/>
              <p:nvPr/>
            </p:nvSpPr>
            <p:spPr>
              <a:xfrm>
                <a:off x="4609690" y="3853562"/>
                <a:ext cx="3193676" cy="57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𝝓</m:t>
                      </m:r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DF97994-6926-F127-EC25-BF76A1796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90" y="3853562"/>
                <a:ext cx="3193676" cy="5731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C01BA729-4A6B-5544-E82C-46DBBF2B088B}"/>
                  </a:ext>
                </a:extLst>
              </p:cNvPr>
              <p:cNvSpPr/>
              <p:nvPr/>
            </p:nvSpPr>
            <p:spPr>
              <a:xfrm>
                <a:off x="4376168" y="4386443"/>
                <a:ext cx="3193676" cy="57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𝝈</m:t>
                      </m:r>
                      <m:r>
                        <a:rPr kumimoji="0" lang="en-US" altLang="ko-KR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C01BA729-4A6B-5544-E82C-46DBBF2B0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68" y="4386443"/>
                <a:ext cx="3193676" cy="5731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BC0FC0B-43A2-E9AA-DBCF-4E63BE75AFE3}"/>
              </a:ext>
            </a:extLst>
          </p:cNvPr>
          <p:cNvSpPr txBox="1"/>
          <p:nvPr/>
        </p:nvSpPr>
        <p:spPr>
          <a:xfrm>
            <a:off x="2496793" y="1149918"/>
            <a:ext cx="2586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Perturbation: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E95E350-682E-C6E7-5EC2-B00DF836C4D7}"/>
              </a:ext>
            </a:extLst>
          </p:cNvPr>
          <p:cNvSpPr/>
          <p:nvPr/>
        </p:nvSpPr>
        <p:spPr>
          <a:xfrm>
            <a:off x="998906" y="5629816"/>
            <a:ext cx="360365" cy="3873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4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Perfect Fluid Stress-Energy Tensor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8976D71-281C-BFB2-016B-4984A3CF4752}"/>
                  </a:ext>
                </a:extLst>
              </p:cNvPr>
              <p:cNvSpPr/>
              <p:nvPr/>
            </p:nvSpPr>
            <p:spPr>
              <a:xfrm>
                <a:off x="5713518" y="3339152"/>
                <a:ext cx="5039979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𝝐</m:t>
                              </m:r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8976D71-281C-BFB2-016B-4984A3CF4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18" y="3339152"/>
                <a:ext cx="5039979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FAD48-3AB2-20E0-A7CA-550577294934}"/>
                  </a:ext>
                </a:extLst>
              </p:cNvPr>
              <p:cNvSpPr txBox="1"/>
              <p:nvPr/>
            </p:nvSpPr>
            <p:spPr>
              <a:xfrm>
                <a:off x="444238" y="3463288"/>
                <a:ext cx="5283533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Anisotropy Corrections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  <m:sub>
                        <m: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𝝁𝝂</m:t>
                        </m:r>
                      </m:sub>
                      <m:sup>
                        <m:r>
                          <a:rPr kumimoji="0" lang="en-US" altLang="ko-KR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𝑷𝑭</m:t>
                        </m:r>
                      </m:sup>
                    </m:sSubSup>
                  </m:oMath>
                </a14:m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</a:t>
                </a:r>
                <a:endParaRPr kumimoji="0" lang="ko-KR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FAD48-3AB2-20E0-A7CA-55057729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8" y="3463288"/>
                <a:ext cx="5283533" cy="523990"/>
              </a:xfrm>
              <a:prstGeom prst="rect">
                <a:avLst/>
              </a:prstGeom>
              <a:blipFill>
                <a:blip r:embed="rId4"/>
                <a:stretch>
                  <a:fillRect l="-1961" t="-6977" b="-197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D0A758-1964-B5FC-CBA4-B35584529691}"/>
                  </a:ext>
                </a:extLst>
              </p:cNvPr>
              <p:cNvSpPr txBox="1"/>
              <p:nvPr/>
            </p:nvSpPr>
            <p:spPr>
              <a:xfrm>
                <a:off x="1853792" y="1412554"/>
                <a:ext cx="8452329" cy="1529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</m:sup>
                      </m:sSub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ko-KR" sz="25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𝝆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ko-KR" sz="25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ko-KR" sz="25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ko-KR" sz="25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𝒈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𝒑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 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𝝆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𝝆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 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𝒑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D0A758-1964-B5FC-CBA4-B35584529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2" y="1412554"/>
                <a:ext cx="8452329" cy="1529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08AFA49-72B2-A7D7-D44D-517B114620D0}"/>
              </a:ext>
            </a:extLst>
          </p:cNvPr>
          <p:cNvSpPr txBox="1"/>
          <p:nvPr/>
        </p:nvSpPr>
        <p:spPr>
          <a:xfrm>
            <a:off x="2927685" y="5131833"/>
            <a:ext cx="2461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Isotropic Limit:</a:t>
            </a:r>
            <a:endParaRPr kumimoji="0" lang="ko-KR" altLang="en-US" sz="2500" b="1" i="1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726E37-A483-0A2B-4000-5BB25F99DEB3}"/>
                  </a:ext>
                </a:extLst>
              </p:cNvPr>
              <p:cNvSpPr txBox="1"/>
              <p:nvPr/>
            </p:nvSpPr>
            <p:spPr>
              <a:xfrm>
                <a:off x="5713518" y="4617715"/>
                <a:ext cx="6167313" cy="1547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</m:sup>
                      </m:sSub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        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  <m:sSubSup>
                                <m:sSub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𝛀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𝟒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sup>
                                  </m:s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𝛀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𝒎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sup>
                                  </m:s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𝛀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𝚲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  <m:sSubSup>
                                <m:sSub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𝛀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𝟒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sup>
                                  </m:s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𝛀</m:t>
                                      </m:r>
                                    </m:e>
                                    <m:sub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𝚲</m:t>
                                      </m:r>
                                    </m:sub>
                                    <m:sup>
                                      <m:r>
                                        <a:rPr kumimoji="0" lang="en-US" altLang="ko-KR" sz="25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726E37-A483-0A2B-4000-5BB25F99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18" y="4617715"/>
                <a:ext cx="6167313" cy="1547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07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Perturbed Equations of Motion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/>
              <p:nvPr/>
            </p:nvSpPr>
            <p:spPr>
              <a:xfrm>
                <a:off x="2144309" y="1190662"/>
                <a:ext cx="5534606" cy="527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  <m:acc>
                        <m:accPr>
                          <m:chr m:val="̇"/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</m:acc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</m:acc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𝓞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1160EAD-55A1-E9D4-F145-ED87DD11A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09" y="1190662"/>
                <a:ext cx="5534606" cy="52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DCCC9B4-8E43-594D-36FE-BE5187174BAF}"/>
                  </a:ext>
                </a:extLst>
              </p:cNvPr>
              <p:cNvSpPr/>
              <p:nvPr/>
            </p:nvSpPr>
            <p:spPr>
              <a:xfrm>
                <a:off x="4330062" y="2632107"/>
                <a:ext cx="7447891" cy="12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𝝍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𝜶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𝓞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DCCC9B4-8E43-594D-36FE-BE5187174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62" y="2632107"/>
                <a:ext cx="7447891" cy="12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8956037-D97E-3FF8-229C-C3D4DAC2FDAD}"/>
                  </a:ext>
                </a:extLst>
              </p:cNvPr>
              <p:cNvSpPr/>
              <p:nvPr/>
            </p:nvSpPr>
            <p:spPr>
              <a:xfrm>
                <a:off x="2068431" y="1860199"/>
                <a:ext cx="7530846" cy="690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ko-KR" sz="25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𝝍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box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  <m:acc>
                        <m:accPr>
                          <m:chr m:val="̇"/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</m:acc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𝝍</m:t>
                              </m:r>
                            </m:e>
                          </m:acc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𝜶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𝝍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𝓞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8956037-D97E-3FF8-229C-C3D4DAC2F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31" y="1860199"/>
                <a:ext cx="7530846" cy="6905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64BBF24E-2891-E58C-EE9D-47FCA66AD365}"/>
                  </a:ext>
                </a:extLst>
              </p:cNvPr>
              <p:cNvSpPr/>
              <p:nvPr/>
            </p:nvSpPr>
            <p:spPr>
              <a:xfrm>
                <a:off x="2091416" y="2723856"/>
                <a:ext cx="2808766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𝟎𝟎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  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𝟎𝟎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 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64BBF24E-2891-E58C-EE9D-47FCA66AD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6" y="2723856"/>
                <a:ext cx="2808766" cy="5799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04B1927-AF1B-7D78-D98F-2312E3D8D7A5}"/>
                  </a:ext>
                </a:extLst>
              </p:cNvPr>
              <p:cNvSpPr/>
              <p:nvPr/>
            </p:nvSpPr>
            <p:spPr>
              <a:xfrm>
                <a:off x="4515509" y="3799262"/>
                <a:ext cx="7447891" cy="1804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𝜶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𝝍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𝜶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𝝍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𝝓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e>
                                <m:sup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𝓞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04B1927-AF1B-7D78-D98F-2312E3D8D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09" y="3799262"/>
                <a:ext cx="7447891" cy="1804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769696D8-BF63-D6F9-6B9F-21C6B7D5FB55}"/>
                  </a:ext>
                </a:extLst>
              </p:cNvPr>
              <p:cNvSpPr/>
              <p:nvPr/>
            </p:nvSpPr>
            <p:spPr>
              <a:xfrm>
                <a:off x="2132879" y="3886127"/>
                <a:ext cx="2808766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𝟏𝟏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  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sSubSup>
                        <m:sSubSupPr>
                          <m:ctrlP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𝟏𝟏</m:t>
                          </m:r>
                        </m:sub>
                        <m:sup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𝑷𝑭</m:t>
                          </m:r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 (</m:t>
                          </m:r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2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769696D8-BF63-D6F9-6B9F-21C6B7D5F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79" y="3886127"/>
                <a:ext cx="2808766" cy="579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211AAD6-762B-394C-E061-F58FB5D369B6}"/>
                  </a:ext>
                </a:extLst>
              </p:cNvPr>
              <p:cNvSpPr/>
              <p:nvPr/>
            </p:nvSpPr>
            <p:spPr>
              <a:xfrm>
                <a:off x="54463" y="5744247"/>
                <a:ext cx="9974300" cy="690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𝑽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</m:d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d>
                        <m:dPr>
                          <m:ctrlP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  <m:sSub>
                            <m:sSub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5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ko-KR" sz="25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𝝓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ko-KR" sz="25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p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altLang="ko-KR" sz="2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211AAD6-762B-394C-E061-F58FB5D3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3" y="5744247"/>
                <a:ext cx="9974300" cy="6905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82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Parameters &amp; Boundary Conditions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A10725-FAE0-3EC9-8E62-F4F0066323A9}"/>
                  </a:ext>
                </a:extLst>
              </p:cNvPr>
              <p:cNvSpPr/>
              <p:nvPr/>
            </p:nvSpPr>
            <p:spPr>
              <a:xfrm>
                <a:off x="619588" y="2629852"/>
                <a:ext cx="102661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A10725-FAE0-3EC9-8E62-F4F006632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" y="2629852"/>
                <a:ext cx="1026614" cy="733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A22C469-51BE-9956-5BBE-7B0B3CD1875F}"/>
                  </a:ext>
                </a:extLst>
              </p:cNvPr>
              <p:cNvSpPr/>
              <p:nvPr/>
            </p:nvSpPr>
            <p:spPr>
              <a:xfrm>
                <a:off x="4051335" y="2553538"/>
                <a:ext cx="958220" cy="873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𝜷</m:t>
                          </m:r>
                        </m:e>
                        <m:sub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A22C469-51BE-9956-5BBE-7B0B3CD1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2553538"/>
                <a:ext cx="958220" cy="873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6C43F2D-57BE-9BDE-F29A-91F4E43580E5}"/>
                  </a:ext>
                </a:extLst>
              </p:cNvPr>
              <p:cNvSpPr/>
              <p:nvPr/>
            </p:nvSpPr>
            <p:spPr>
              <a:xfrm>
                <a:off x="571461" y="5061979"/>
                <a:ext cx="102661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6C43F2D-57BE-9BDE-F29A-91F4E4358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1" y="5061979"/>
                <a:ext cx="1026614" cy="7335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DF97994-6926-F127-EC25-BF76A1796F67}"/>
                  </a:ext>
                </a:extLst>
              </p:cNvPr>
              <p:cNvSpPr/>
              <p:nvPr/>
            </p:nvSpPr>
            <p:spPr>
              <a:xfrm>
                <a:off x="571462" y="3655724"/>
                <a:ext cx="102661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DF97994-6926-F127-EC25-BF76A1796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2" y="3655724"/>
                <a:ext cx="1026614" cy="733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C01BA729-4A6B-5544-E82C-46DBBF2B088B}"/>
                  </a:ext>
                </a:extLst>
              </p:cNvPr>
              <p:cNvSpPr/>
              <p:nvPr/>
            </p:nvSpPr>
            <p:spPr>
              <a:xfrm>
                <a:off x="4067372" y="5500857"/>
                <a:ext cx="958222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C01BA729-4A6B-5544-E82C-46DBBF2B0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72" y="5500857"/>
                <a:ext cx="958222" cy="733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BC0FC0B-43A2-E9AA-DBCF-4E63BE75AFE3}"/>
              </a:ext>
            </a:extLst>
          </p:cNvPr>
          <p:cNvSpPr txBox="1"/>
          <p:nvPr/>
        </p:nvSpPr>
        <p:spPr>
          <a:xfrm>
            <a:off x="640786" y="1588897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0th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47597-0F35-592D-B006-CCD614F6F301}"/>
              </a:ext>
            </a:extLst>
          </p:cNvPr>
          <p:cNvSpPr txBox="1"/>
          <p:nvPr/>
        </p:nvSpPr>
        <p:spPr>
          <a:xfrm>
            <a:off x="4093917" y="1588897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1st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7AEE9ECA-A211-A66C-95BC-436BAD586F07}"/>
                  </a:ext>
                </a:extLst>
              </p:cNvPr>
              <p:cNvSpPr/>
              <p:nvPr/>
            </p:nvSpPr>
            <p:spPr>
              <a:xfrm>
                <a:off x="4003206" y="4772067"/>
                <a:ext cx="958220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𝝍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7AEE9ECA-A211-A66C-95BC-436BAD586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06" y="4772067"/>
                <a:ext cx="958220" cy="733534"/>
              </a:xfrm>
              <a:prstGeom prst="rect">
                <a:avLst/>
              </a:prstGeom>
              <a:blipFill>
                <a:blip r:embed="rId8"/>
                <a:stretch>
                  <a:fillRect r="-31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A4181E62-63FA-A7ED-2FBB-1EE1B847F5BC}"/>
                  </a:ext>
                </a:extLst>
              </p:cNvPr>
              <p:cNvSpPr/>
              <p:nvPr/>
            </p:nvSpPr>
            <p:spPr>
              <a:xfrm>
                <a:off x="4003206" y="3708594"/>
                <a:ext cx="958221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𝝓</m:t>
                          </m:r>
                        </m:e>
                        <m:sup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A4181E62-63FA-A7ED-2FBB-1EE1B847F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06" y="3708594"/>
                <a:ext cx="958221" cy="733534"/>
              </a:xfrm>
              <a:prstGeom prst="rect">
                <a:avLst/>
              </a:prstGeom>
              <a:blipFill>
                <a:blip r:embed="rId9"/>
                <a:stretch>
                  <a:fillRect r="-19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C9A7AC9-7F92-A1E1-87BE-3C4B2D6617D3}"/>
              </a:ext>
            </a:extLst>
          </p:cNvPr>
          <p:cNvSpPr txBox="1"/>
          <p:nvPr/>
        </p:nvSpPr>
        <p:spPr>
          <a:xfrm>
            <a:off x="2048691" y="2860884"/>
            <a:ext cx="15520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Metric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8F869-150F-EE05-1D07-3A1B72DB991D}"/>
              </a:ext>
            </a:extLst>
          </p:cNvPr>
          <p:cNvSpPr txBox="1"/>
          <p:nvPr/>
        </p:nvSpPr>
        <p:spPr>
          <a:xfrm>
            <a:off x="2256279" y="3992063"/>
            <a:ext cx="1136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Scalar 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A0DCC-D4CF-9B58-A1D5-8B1D6EF9B2F2}"/>
              </a:ext>
            </a:extLst>
          </p:cNvPr>
          <p:cNvSpPr txBox="1"/>
          <p:nvPr/>
        </p:nvSpPr>
        <p:spPr>
          <a:xfrm>
            <a:off x="2212196" y="5339274"/>
            <a:ext cx="1225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i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Gauge Field</a:t>
            </a:r>
            <a:endParaRPr kumimoji="0" lang="en-US" altLang="ko-KR" sz="15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475E4C1-1D2C-89FA-8E84-0C3C89811295}"/>
                  </a:ext>
                </a:extLst>
              </p:cNvPr>
              <p:cNvSpPr/>
              <p:nvPr/>
            </p:nvSpPr>
            <p:spPr>
              <a:xfrm>
                <a:off x="6763166" y="2516177"/>
                <a:ext cx="1876926" cy="51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sub>
                    </m:sSub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20 </a:t>
                </a:r>
                <a:r>
                  <a:rPr kumimoji="0" lang="en-US" altLang="ko-KR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Gyr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475E4C1-1D2C-89FA-8E84-0C3C89811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66" y="2516177"/>
                <a:ext cx="1876926" cy="513539"/>
              </a:xfrm>
              <a:prstGeom prst="rect">
                <a:avLst/>
              </a:prstGeom>
              <a:blipFill>
                <a:blip r:embed="rId10"/>
                <a:stretch>
                  <a:fillRect l="-325" t="-10714" r="-4221" b="-202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EC86A90D-7382-5558-A278-F69C9B14F788}"/>
                  </a:ext>
                </a:extLst>
              </p:cNvPr>
              <p:cNvSpPr/>
              <p:nvPr/>
            </p:nvSpPr>
            <p:spPr>
              <a:xfrm>
                <a:off x="5610053" y="3293952"/>
                <a:ext cx="2344567" cy="45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EC86A90D-7382-5558-A278-F69C9B14F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53" y="3293952"/>
                <a:ext cx="2344567" cy="457241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19A3FFD-C740-3158-E33A-A8BFFB6AF118}"/>
                  </a:ext>
                </a:extLst>
              </p:cNvPr>
              <p:cNvSpPr/>
              <p:nvPr/>
            </p:nvSpPr>
            <p:spPr>
              <a:xfrm>
                <a:off x="7536593" y="3316800"/>
                <a:ext cx="2608052" cy="45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19A3FFD-C740-3158-E33A-A8BFFB6AF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93" y="3316800"/>
                <a:ext cx="2608052" cy="457241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C9C2A92-1F5B-B132-7283-C3E05A785FEE}"/>
                  </a:ext>
                </a:extLst>
              </p:cNvPr>
              <p:cNvSpPr/>
              <p:nvPr/>
            </p:nvSpPr>
            <p:spPr>
              <a:xfrm>
                <a:off x="5540381" y="3741937"/>
                <a:ext cx="2608052" cy="45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C9C2A92-1F5B-B132-7283-C3E05A785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81" y="3741937"/>
                <a:ext cx="2608052" cy="457241"/>
              </a:xfrm>
              <a:prstGeom prst="rect">
                <a:avLst/>
              </a:prstGeom>
              <a:blipFill>
                <a:blip r:embed="rId1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9833B74A-2918-6A97-06E6-DC37DE39A40F}"/>
                  </a:ext>
                </a:extLst>
              </p:cNvPr>
              <p:cNvSpPr/>
              <p:nvPr/>
            </p:nvSpPr>
            <p:spPr>
              <a:xfrm>
                <a:off x="9514310" y="3319987"/>
                <a:ext cx="2608052" cy="45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9833B74A-2918-6A97-06E6-DC37DE39A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310" y="3319987"/>
                <a:ext cx="2608052" cy="457241"/>
              </a:xfrm>
              <a:prstGeom prst="rect">
                <a:avLst/>
              </a:prstGeom>
              <a:blipFill>
                <a:blip r:embed="rId1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F7D3FC7C-6B81-AA32-81ED-77554EB85C29}"/>
                  </a:ext>
                </a:extLst>
              </p:cNvPr>
              <p:cNvSpPr/>
              <p:nvPr/>
            </p:nvSpPr>
            <p:spPr>
              <a:xfrm>
                <a:off x="5545885" y="4476914"/>
                <a:ext cx="2608052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F7D3FC7C-6B81-AA32-81ED-77554EB85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85" y="4476914"/>
                <a:ext cx="2608052" cy="420500"/>
              </a:xfrm>
              <a:prstGeom prst="rect">
                <a:avLst/>
              </a:prstGeom>
              <a:blipFill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DA2BE8BA-2109-A3F6-75EE-97FF9B61E0B2}"/>
                  </a:ext>
                </a:extLst>
              </p:cNvPr>
              <p:cNvSpPr/>
              <p:nvPr/>
            </p:nvSpPr>
            <p:spPr>
              <a:xfrm>
                <a:off x="5571158" y="4977271"/>
                <a:ext cx="2743199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DA2BE8BA-2109-A3F6-75EE-97FF9B61E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58" y="4977271"/>
                <a:ext cx="2743199" cy="420500"/>
              </a:xfrm>
              <a:prstGeom prst="rect">
                <a:avLst/>
              </a:prstGeom>
              <a:blipFill>
                <a:blip r:embed="rId1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E1C5345-EE0A-8E24-7B93-8E095591E4AB}"/>
                  </a:ext>
                </a:extLst>
              </p:cNvPr>
              <p:cNvSpPr/>
              <p:nvPr/>
            </p:nvSpPr>
            <p:spPr>
              <a:xfrm>
                <a:off x="7556796" y="4493507"/>
                <a:ext cx="2608052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E1C5345-EE0A-8E24-7B93-8E095591E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796" y="4493507"/>
                <a:ext cx="2608052" cy="420500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18D5D775-6595-1A05-A25C-A5F389B6C742}"/>
                  </a:ext>
                </a:extLst>
              </p:cNvPr>
              <p:cNvSpPr/>
              <p:nvPr/>
            </p:nvSpPr>
            <p:spPr>
              <a:xfrm>
                <a:off x="7562791" y="4979337"/>
                <a:ext cx="2743199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18D5D775-6595-1A05-A25C-A5F389B6C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791" y="4979337"/>
                <a:ext cx="2743199" cy="420500"/>
              </a:xfrm>
              <a:prstGeom prst="rect">
                <a:avLst/>
              </a:prstGeom>
              <a:blipFill>
                <a:blip r:embed="rId1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4E7174BF-E641-A1AB-F135-26FE841EB3E9}"/>
                  </a:ext>
                </a:extLst>
              </p:cNvPr>
              <p:cNvSpPr/>
              <p:nvPr/>
            </p:nvSpPr>
            <p:spPr>
              <a:xfrm>
                <a:off x="9535619" y="4506768"/>
                <a:ext cx="2608052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4E7174BF-E641-A1AB-F135-26FE841EB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619" y="4506768"/>
                <a:ext cx="2608052" cy="420500"/>
              </a:xfrm>
              <a:prstGeom prst="rect">
                <a:avLst/>
              </a:prstGeom>
              <a:blipFill>
                <a:blip r:embed="rId1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405DC41-7039-7707-DA02-8F83ADF06F00}"/>
                  </a:ext>
                </a:extLst>
              </p:cNvPr>
              <p:cNvSpPr/>
              <p:nvPr/>
            </p:nvSpPr>
            <p:spPr>
              <a:xfrm>
                <a:off x="9570462" y="4988871"/>
                <a:ext cx="2743199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405DC41-7039-7707-DA02-8F83ADF06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62" y="4988871"/>
                <a:ext cx="2743199" cy="42050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C7681B3-858F-936E-068C-7CB95E8B3419}"/>
                  </a:ext>
                </a:extLst>
              </p:cNvPr>
              <p:cNvSpPr/>
              <p:nvPr/>
            </p:nvSpPr>
            <p:spPr>
              <a:xfrm>
                <a:off x="5561927" y="5392623"/>
                <a:ext cx="2608052" cy="452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C7681B3-858F-936E-068C-7CB95E8B3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27" y="5392623"/>
                <a:ext cx="2608052" cy="452303"/>
              </a:xfrm>
              <a:prstGeom prst="rect">
                <a:avLst/>
              </a:prstGeom>
              <a:blipFill>
                <a:blip r:embed="rId2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3B7CFE-4F63-45D8-6298-E7D6DE915662}"/>
                  </a:ext>
                </a:extLst>
              </p:cNvPr>
              <p:cNvSpPr/>
              <p:nvPr/>
            </p:nvSpPr>
            <p:spPr>
              <a:xfrm>
                <a:off x="7550155" y="5393720"/>
                <a:ext cx="2608052" cy="452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3B7CFE-4F63-45D8-6298-E7D6DE915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55" y="5393720"/>
                <a:ext cx="2608052" cy="452303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0ACBD70F-816A-36D4-91A2-876FF1F54439}"/>
                  </a:ext>
                </a:extLst>
              </p:cNvPr>
              <p:cNvSpPr/>
              <p:nvPr/>
            </p:nvSpPr>
            <p:spPr>
              <a:xfrm>
                <a:off x="9503535" y="5403780"/>
                <a:ext cx="2847674" cy="452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ko-K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0ACBD70F-816A-36D4-91A2-876FF1F5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535" y="5403780"/>
                <a:ext cx="2847674" cy="452303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6959B8C-5373-E168-A12B-BF8A315659A8}"/>
              </a:ext>
            </a:extLst>
          </p:cNvPr>
          <p:cNvSpPr txBox="1"/>
          <p:nvPr/>
        </p:nvSpPr>
        <p:spPr>
          <a:xfrm>
            <a:off x="6096000" y="1588824"/>
            <a:ext cx="5357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Boundary Conditions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9C5D6AE8-61F3-0552-DE35-F0509B0E98C0}"/>
                  </a:ext>
                </a:extLst>
              </p:cNvPr>
              <p:cNvSpPr/>
              <p:nvPr/>
            </p:nvSpPr>
            <p:spPr>
              <a:xfrm>
                <a:off x="8713699" y="2510778"/>
                <a:ext cx="221849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5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𝟏𝟑</m:t>
                    </m:r>
                    <m:r>
                      <a:rPr kumimoji="0" lang="en-US" altLang="ko-KR" sz="25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ko-KR" sz="25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𝟕</m:t>
                    </m:r>
                  </m:oMath>
                </a14:m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Gyr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9C5D6AE8-61F3-0552-DE35-F0509B0E9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99" y="2510778"/>
                <a:ext cx="2218495" cy="477054"/>
              </a:xfrm>
              <a:prstGeom prst="rect">
                <a:avLst/>
              </a:prstGeom>
              <a:blipFill>
                <a:blip r:embed="rId24"/>
                <a:stretch>
                  <a:fillRect t="-10256" r="-3846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26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Overview &amp; Goal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8564DE8B-7820-494D-9EEC-36EAE8C53139}"/>
                  </a:ext>
                </a:extLst>
              </p:cNvPr>
              <p:cNvSpPr/>
              <p:nvPr/>
            </p:nvSpPr>
            <p:spPr>
              <a:xfrm>
                <a:off x="1" y="2195378"/>
                <a:ext cx="12191999" cy="102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0" lang="en-US" altLang="ko-KR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0" lang="ko-KR" altLang="en-US" sz="27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ko-KR" sz="27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7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rad>
                          <m:d>
                            <m:dPr>
                              <m:ctrlP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ko-KR" sz="27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num>
                                <m:den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𝜿</m:t>
                                  </m:r>
                                </m:den>
                              </m:f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sSup>
                                <m:sSup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7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p>
                              </m:s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d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p>
                              </m:s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7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num>
                                <m:den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27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7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p>
                              </m:sSup>
                              <m:r>
                                <a:rPr lang="en-US" altLang="ko-KR" sz="27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a:rPr lang="en-US" altLang="ko-KR" sz="27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8564DE8B-7820-494D-9EEC-36EAE8C53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95378"/>
                <a:ext cx="12191999" cy="10259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EAB8C5C-EF2E-5920-0961-2FDAE613E926}"/>
                  </a:ext>
                </a:extLst>
              </p:cNvPr>
              <p:cNvSpPr/>
              <p:nvPr/>
            </p:nvSpPr>
            <p:spPr>
              <a:xfrm>
                <a:off x="1231232" y="5366400"/>
                <a:ext cx="9729536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2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ko-KR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ko-KR" sz="2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ko-KR" sz="29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sSubSup>
                                <m:sSubSup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  <m:d>
                            <m:dPr>
                              <m:ctrlP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Sup>
                                <m:sSubSup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Sup>
                                <m:sSubSup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kumimoji="0" lang="ko-KR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EAB8C5C-EF2E-5920-0961-2FDAE613E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32" y="5366400"/>
                <a:ext cx="9729536" cy="794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0371584-91D2-C313-4827-84ED5453D780}"/>
              </a:ext>
            </a:extLst>
          </p:cNvPr>
          <p:cNvCxnSpPr>
            <a:cxnSpLocks/>
          </p:cNvCxnSpPr>
          <p:nvPr/>
        </p:nvCxnSpPr>
        <p:spPr>
          <a:xfrm>
            <a:off x="2865851" y="3113613"/>
            <a:ext cx="1005085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DBEAECBB-55DD-FD8B-E575-FC88B37D2E30}"/>
              </a:ext>
            </a:extLst>
          </p:cNvPr>
          <p:cNvSpPr txBox="1">
            <a:spLocks/>
          </p:cNvSpPr>
          <p:nvPr/>
        </p:nvSpPr>
        <p:spPr>
          <a:xfrm>
            <a:off x="137532" y="4425263"/>
            <a:ext cx="2967953" cy="58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Einstein Gravity &amp;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Cosmological Constant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596C98A-5ECB-ECC4-CF48-7523BDB5326C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621509" y="3113613"/>
            <a:ext cx="1754505" cy="131165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40614C1-7191-778E-D8EF-5F25F1B9E0FA}"/>
              </a:ext>
            </a:extLst>
          </p:cNvPr>
          <p:cNvCxnSpPr>
            <a:cxnSpLocks/>
          </p:cNvCxnSpPr>
          <p:nvPr/>
        </p:nvCxnSpPr>
        <p:spPr>
          <a:xfrm>
            <a:off x="4385713" y="3140722"/>
            <a:ext cx="1384249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>
            <a:extLst>
              <a:ext uri="{FF2B5EF4-FFF2-40B4-BE49-F238E27FC236}">
                <a16:creationId xmlns:a16="http://schemas.microsoft.com/office/drawing/2014/main" id="{405733EB-0769-D5E4-7AF7-CC9AEB8037E6}"/>
              </a:ext>
            </a:extLst>
          </p:cNvPr>
          <p:cNvSpPr txBox="1">
            <a:spLocks/>
          </p:cNvSpPr>
          <p:nvPr/>
        </p:nvSpPr>
        <p:spPr>
          <a:xfrm>
            <a:off x="2281375" y="3827928"/>
            <a:ext cx="3418363" cy="58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Axion Pseudoscalar Field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062F79B-2A55-98DA-7D97-555094313D4F}"/>
              </a:ext>
            </a:extLst>
          </p:cNvPr>
          <p:cNvCxnSpPr>
            <a:cxnSpLocks/>
          </p:cNvCxnSpPr>
          <p:nvPr/>
        </p:nvCxnSpPr>
        <p:spPr>
          <a:xfrm flipV="1">
            <a:off x="3963535" y="3128153"/>
            <a:ext cx="1138848" cy="845218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0DAC3170-4F7D-D194-7645-E17AF6842927}"/>
              </a:ext>
            </a:extLst>
          </p:cNvPr>
          <p:cNvCxnSpPr>
            <a:cxnSpLocks/>
          </p:cNvCxnSpPr>
          <p:nvPr/>
        </p:nvCxnSpPr>
        <p:spPr>
          <a:xfrm>
            <a:off x="6180095" y="2991276"/>
            <a:ext cx="812759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제목 1">
                <a:extLst>
                  <a:ext uri="{FF2B5EF4-FFF2-40B4-BE49-F238E27FC236}">
                    <a16:creationId xmlns:a16="http://schemas.microsoft.com/office/drawing/2014/main" id="{549BA675-14A1-4FA6-7B45-26098FBB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6651" y="3388605"/>
                <a:ext cx="1678698" cy="5847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kumimoji="0" lang="en-US" altLang="ko-K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j-cs"/>
                  </a:rPr>
                  <a:t>Potential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5" name="제목 1">
                <a:extLst>
                  <a:ext uri="{FF2B5EF4-FFF2-40B4-BE49-F238E27FC236}">
                    <a16:creationId xmlns:a16="http://schemas.microsoft.com/office/drawing/2014/main" id="{549BA675-14A1-4FA6-7B45-26098FBB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51" y="3388605"/>
                <a:ext cx="1678698" cy="584766"/>
              </a:xfrm>
              <a:prstGeom prst="rect">
                <a:avLst/>
              </a:prstGeom>
              <a:blipFill>
                <a:blip r:embed="rId5"/>
                <a:stretch>
                  <a:fillRect l="-362" r="-25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A9BF9FF-5547-25AE-95B8-0F50CFA4DBBC}"/>
              </a:ext>
            </a:extLst>
          </p:cNvPr>
          <p:cNvCxnSpPr>
            <a:cxnSpLocks/>
          </p:cNvCxnSpPr>
          <p:nvPr/>
        </p:nvCxnSpPr>
        <p:spPr>
          <a:xfrm flipV="1">
            <a:off x="6163996" y="2991276"/>
            <a:ext cx="422478" cy="54337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7C8F814-ABBA-FD5C-A33D-790895126AE3}"/>
              </a:ext>
            </a:extLst>
          </p:cNvPr>
          <p:cNvCxnSpPr>
            <a:cxnSpLocks/>
          </p:cNvCxnSpPr>
          <p:nvPr/>
        </p:nvCxnSpPr>
        <p:spPr>
          <a:xfrm>
            <a:off x="7569081" y="3140722"/>
            <a:ext cx="1131483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1">
            <a:extLst>
              <a:ext uri="{FF2B5EF4-FFF2-40B4-BE49-F238E27FC236}">
                <a16:creationId xmlns:a16="http://schemas.microsoft.com/office/drawing/2014/main" id="{9CD47BC0-A5B0-A45B-107E-6D0C00AA3A8C}"/>
              </a:ext>
            </a:extLst>
          </p:cNvPr>
          <p:cNvSpPr txBox="1">
            <a:spLocks/>
          </p:cNvSpPr>
          <p:nvPr/>
        </p:nvSpPr>
        <p:spPr>
          <a:xfrm>
            <a:off x="6992854" y="3388605"/>
            <a:ext cx="2042816" cy="58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Maxwell Term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43DBC6D-1B75-4ADD-3F32-D0A204523DC1}"/>
              </a:ext>
            </a:extLst>
          </p:cNvPr>
          <p:cNvCxnSpPr>
            <a:cxnSpLocks/>
          </p:cNvCxnSpPr>
          <p:nvPr/>
        </p:nvCxnSpPr>
        <p:spPr>
          <a:xfrm flipV="1">
            <a:off x="7947483" y="3140722"/>
            <a:ext cx="187339" cy="351959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AF9707C-D75C-9949-0072-BBC50B249674}"/>
              </a:ext>
            </a:extLst>
          </p:cNvPr>
          <p:cNvCxnSpPr>
            <a:cxnSpLocks/>
          </p:cNvCxnSpPr>
          <p:nvPr/>
        </p:nvCxnSpPr>
        <p:spPr>
          <a:xfrm>
            <a:off x="9690728" y="3018360"/>
            <a:ext cx="1177440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제목 1">
                <a:extLst>
                  <a:ext uri="{FF2B5EF4-FFF2-40B4-BE49-F238E27FC236}">
                    <a16:creationId xmlns:a16="http://schemas.microsoft.com/office/drawing/2014/main" id="{C6F1D8F6-6B35-F925-B981-20E1A16A35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9729" y="3840497"/>
                <a:ext cx="3418363" cy="5847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ko-KR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acc>
                          <m:accPr>
                            <m:chr m:val="̃"/>
                            <m:ctrlPr>
                              <a:rPr lang="en-US" altLang="ko-KR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altLang="ko-KR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</m:oMath>
                </a14:m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j-cs"/>
                  </a:rPr>
                  <a:t> Coupled Term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25" name="제목 1">
                <a:extLst>
                  <a:ext uri="{FF2B5EF4-FFF2-40B4-BE49-F238E27FC236}">
                    <a16:creationId xmlns:a16="http://schemas.microsoft.com/office/drawing/2014/main" id="{C6F1D8F6-6B35-F925-B981-20E1A16A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729" y="3840497"/>
                <a:ext cx="3418363" cy="584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809CAB9-D13B-7F4D-A84E-AA25021A3B74}"/>
              </a:ext>
            </a:extLst>
          </p:cNvPr>
          <p:cNvCxnSpPr>
            <a:cxnSpLocks/>
          </p:cNvCxnSpPr>
          <p:nvPr/>
        </p:nvCxnSpPr>
        <p:spPr>
          <a:xfrm flipV="1">
            <a:off x="10029353" y="3017503"/>
            <a:ext cx="245121" cy="892309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5C6D8F4-5BB1-6DA2-4CE4-DB479D4E3E4D}"/>
              </a:ext>
            </a:extLst>
          </p:cNvPr>
          <p:cNvCxnSpPr>
            <a:cxnSpLocks/>
          </p:cNvCxnSpPr>
          <p:nvPr/>
        </p:nvCxnSpPr>
        <p:spPr>
          <a:xfrm>
            <a:off x="11138489" y="3036413"/>
            <a:ext cx="590685" cy="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제목 1">
            <a:extLst>
              <a:ext uri="{FF2B5EF4-FFF2-40B4-BE49-F238E27FC236}">
                <a16:creationId xmlns:a16="http://schemas.microsoft.com/office/drawing/2014/main" id="{40CF8328-F7DB-70FD-8F0E-84F222993253}"/>
              </a:ext>
            </a:extLst>
          </p:cNvPr>
          <p:cNvSpPr txBox="1">
            <a:spLocks/>
          </p:cNvSpPr>
          <p:nvPr/>
        </p:nvSpPr>
        <p:spPr>
          <a:xfrm>
            <a:off x="10806401" y="3325046"/>
            <a:ext cx="1254862" cy="58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Matter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D47A028-A4B7-ED77-99D4-19C78E9710D1}"/>
              </a:ext>
            </a:extLst>
          </p:cNvPr>
          <p:cNvCxnSpPr>
            <a:cxnSpLocks/>
          </p:cNvCxnSpPr>
          <p:nvPr/>
        </p:nvCxnSpPr>
        <p:spPr>
          <a:xfrm flipV="1">
            <a:off x="11433832" y="3059713"/>
            <a:ext cx="0" cy="403620"/>
          </a:xfrm>
          <a:prstGeom prst="line">
            <a:avLst/>
          </a:prstGeom>
          <a:ln w="38100">
            <a:solidFill>
              <a:srgbClr val="1F4E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8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E88C6A-B996-EAF0-492A-715740125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68" y="1022959"/>
            <a:ext cx="9756064" cy="55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7F47EF-40AB-3545-D9E3-A50985B0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92" y="1068201"/>
            <a:ext cx="8526615" cy="4721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BFAA01B-B488-B699-3E7C-7E31CD6291D4}"/>
                  </a:ext>
                </a:extLst>
              </p:cNvPr>
              <p:cNvSpPr/>
              <p:nvPr/>
            </p:nvSpPr>
            <p:spPr>
              <a:xfrm>
                <a:off x="7284198" y="5843337"/>
                <a:ext cx="1532661" cy="96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3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BFAA01B-B488-B699-3E7C-7E31CD629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98" y="5843337"/>
                <a:ext cx="1532661" cy="967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CC472D-B537-B3AE-B9C6-7F0DC7F86FF5}"/>
              </a:ext>
            </a:extLst>
          </p:cNvPr>
          <p:cNvSpPr txBox="1"/>
          <p:nvPr/>
        </p:nvSpPr>
        <p:spPr>
          <a:xfrm>
            <a:off x="3435943" y="6109318"/>
            <a:ext cx="38750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Deceleration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Parameter: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85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4CE3E6-D66E-8231-4E49-2DD34F62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1" y="1056581"/>
            <a:ext cx="9659618" cy="5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D74945-9882-1DA7-1E79-D4DB9A54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96" y="959975"/>
            <a:ext cx="9655007" cy="56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092831-C505-86DD-EDD8-10DE513C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98" y="927750"/>
            <a:ext cx="9726603" cy="56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6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7041F6-07FF-2C94-BFDA-4DFDC1F6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28" y="972755"/>
            <a:ext cx="9419343" cy="56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24F0D8-B234-6BBB-FA2B-45859BED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38" y="981872"/>
            <a:ext cx="7579723" cy="4746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072939B9-F4C0-1B3C-4F66-446A0AD29CD3}"/>
                  </a:ext>
                </a:extLst>
              </p:cNvPr>
              <p:cNvSpPr/>
              <p:nvPr/>
            </p:nvSpPr>
            <p:spPr>
              <a:xfrm>
                <a:off x="5906022" y="5860184"/>
                <a:ext cx="5002610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̇"/>
                              <m:ctrlP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acc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sSubSup>
                            <m:sSubSupPr>
                              <m:ctrlP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3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ko-KR" sz="3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3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sSubSup>
                            <m:sSubSupPr>
                              <m:ctrlPr>
                                <a:rPr lang="en-US" altLang="ko-KR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3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3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ko-KR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3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072939B9-F4C0-1B3C-4F66-446A0AD29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22" y="5860184"/>
                <a:ext cx="5002610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3294B7-1BD1-67F3-BB23-F21436AF2B79}"/>
              </a:ext>
            </a:extLst>
          </p:cNvPr>
          <p:cNvSpPr txBox="1"/>
          <p:nvPr/>
        </p:nvSpPr>
        <p:spPr>
          <a:xfrm>
            <a:off x="1481413" y="6109318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Average Hubble Parameter: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081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5DBE396-DD91-3520-8880-309031B7E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66" y="925048"/>
            <a:ext cx="9849468" cy="57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F227C4-5B9C-E432-0617-DE7E225E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53" y="960329"/>
            <a:ext cx="9462738" cy="5314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583E5C5-62B8-CBA1-D713-635AB8B3E7DC}"/>
                  </a:ext>
                </a:extLst>
              </p:cNvPr>
              <p:cNvSpPr/>
              <p:nvPr/>
            </p:nvSpPr>
            <p:spPr>
              <a:xfrm>
                <a:off x="4468989" y="6238463"/>
                <a:ext cx="325402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𝑻𝒐𝒕</m:t>
                          </m:r>
                        </m:sub>
                      </m:sSub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ko-KR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𝑻𝒐𝒕</m:t>
                          </m:r>
                        </m:sub>
                      </m:sSub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583E5C5-62B8-CBA1-D713-635AB8B3E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89" y="6238463"/>
                <a:ext cx="325402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004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3BDA945-00F7-257E-462C-19399CCB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21" y="951648"/>
            <a:ext cx="7870358" cy="5260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31A91-7181-E2DF-FC69-80C86A1B69C1}"/>
                  </a:ext>
                </a:extLst>
              </p:cNvPr>
              <p:cNvSpPr txBox="1"/>
              <p:nvPr/>
            </p:nvSpPr>
            <p:spPr>
              <a:xfrm>
                <a:off x="3994871" y="6222564"/>
                <a:ext cx="1613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altLang="ko-KR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𝑨𝑵</m:t>
                          </m:r>
                        </m:sub>
                      </m:sSub>
                      <m:r>
                        <a:rPr lang="en-US" altLang="ko-KR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31A91-7181-E2DF-FC69-80C86A1B6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71" y="6222564"/>
                <a:ext cx="16133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B816178D-DDF7-6926-6151-78C81A881958}"/>
              </a:ext>
            </a:extLst>
          </p:cNvPr>
          <p:cNvSpPr/>
          <p:nvPr/>
        </p:nvSpPr>
        <p:spPr>
          <a:xfrm>
            <a:off x="6092563" y="6329258"/>
            <a:ext cx="369971" cy="3976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2D342-09F1-7049-F109-99373B852F8D}"/>
              </a:ext>
            </a:extLst>
          </p:cNvPr>
          <p:cNvSpPr txBox="1"/>
          <p:nvPr/>
        </p:nvSpPr>
        <p:spPr>
          <a:xfrm>
            <a:off x="6946836" y="6268730"/>
            <a:ext cx="19536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Stiff Matter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9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Success of </a:t>
            </a:r>
            <a:r>
              <a:rPr lang="el-GR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Λ</a:t>
            </a:r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CDM Model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9E11B1-0D4E-C6B8-09A0-4BC1818F9EA7}"/>
                  </a:ext>
                </a:extLst>
              </p:cNvPr>
              <p:cNvSpPr txBox="1"/>
              <p:nvPr/>
            </p:nvSpPr>
            <p:spPr>
              <a:xfrm>
                <a:off x="1977741" y="960329"/>
                <a:ext cx="8236518" cy="418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Cosmic Microwave Background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Plank Finds Isotropy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lang="en-US" altLang="ko-KR" sz="2500" b="1" noProof="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O</a:t>
                </a:r>
                <a:r>
                  <a:rPr lang="en-US" altLang="ko-KR" sz="25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rder</a:t>
                </a:r>
                <a:endParaRPr kumimoji="0" lang="en-US" altLang="ko-KR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Baryon Acoustic Oscillator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Large Scale Distribution of Galaxies</a:t>
                </a:r>
              </a:p>
              <a:p>
                <a:pPr marL="457200" marR="0" lvl="1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Large Scale Structure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Cosmic Web Simulation Matches </a:t>
                </a:r>
                <a:r>
                  <a:rPr kumimoji="0" lang="el-GR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Λ</a:t>
                </a:r>
                <a:r>
                  <a:rPr kumimoji="0" lang="en-US" altLang="ko-KR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CDM Model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9E11B1-0D4E-C6B8-09A0-4BC1818F9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41" y="960329"/>
                <a:ext cx="8236518" cy="4184735"/>
              </a:xfrm>
              <a:prstGeom prst="rect">
                <a:avLst/>
              </a:prstGeom>
              <a:blipFill>
                <a:blip r:embed="rId3"/>
                <a:stretch>
                  <a:fillRect l="-2367" t="-2624" r="-11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4FC309C2-65E6-0F1D-BC4E-F40157205E40}"/>
              </a:ext>
            </a:extLst>
          </p:cNvPr>
          <p:cNvSpPr/>
          <p:nvPr/>
        </p:nvSpPr>
        <p:spPr>
          <a:xfrm>
            <a:off x="1563524" y="5456900"/>
            <a:ext cx="360365" cy="3873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EBC5B-B786-075A-9521-D0E466A6AD36}"/>
              </a:ext>
            </a:extLst>
          </p:cNvPr>
          <p:cNvSpPr txBox="1"/>
          <p:nvPr/>
        </p:nvSpPr>
        <p:spPr>
          <a:xfrm>
            <a:off x="2082508" y="5966045"/>
            <a:ext cx="92674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Universe is Homogeneous and Isotropy on Large Scale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4674A93F-4A20-4B12-3C16-8EEB8FE13402}"/>
              </a:ext>
            </a:extLst>
          </p:cNvPr>
          <p:cNvSpPr/>
          <p:nvPr/>
        </p:nvSpPr>
        <p:spPr>
          <a:xfrm>
            <a:off x="1563524" y="5997317"/>
            <a:ext cx="360365" cy="3873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9BB3CE30-F484-D5F1-6450-A54AC9682C80}"/>
                  </a:ext>
                </a:extLst>
              </p:cNvPr>
              <p:cNvSpPr/>
              <p:nvPr/>
            </p:nvSpPr>
            <p:spPr>
              <a:xfrm>
                <a:off x="2082508" y="5382603"/>
                <a:ext cx="9729536" cy="52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2500" b="1" dirty="0">
                    <a:solidFill>
                      <a:prstClr val="black"/>
                    </a:solidFill>
                  </a:rPr>
                  <a:t>FLRW:  </a:t>
                </a:r>
                <a14:m>
                  <m:oMath xmlns:m="http://schemas.openxmlformats.org/officeDocument/2006/math"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0" lang="en-US" altLang="ko-KR" sz="25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kumimoji="0" lang="en-US" altLang="ko-KR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2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2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ko-KR" sz="25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9BB3CE30-F484-D5F1-6450-A54AC9682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508" y="5382603"/>
                <a:ext cx="9729536" cy="526554"/>
              </a:xfrm>
              <a:prstGeom prst="rect">
                <a:avLst/>
              </a:prstGeom>
              <a:blipFill>
                <a:blip r:embed="rId4"/>
                <a:stretch>
                  <a:fillRect l="-1065" t="-5814" b="-220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02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Summary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10EB329-D79C-44AB-98B1-40B3F76A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12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2F988-E9F2-4FEC-94DA-D53EDD641D41}"/>
              </a:ext>
            </a:extLst>
          </p:cNvPr>
          <p:cNvSpPr txBox="1"/>
          <p:nvPr/>
        </p:nvSpPr>
        <p:spPr>
          <a:xfrm>
            <a:off x="163448" y="1162319"/>
            <a:ext cx="118651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Obviously, there seem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to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be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anisotropies in the universe. Therefore, we need a mechanism to generate cosmological anisotropies.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We investigated the cosmological anisotropies in Bianchi type VII</a:t>
            </a:r>
            <a:r>
              <a:rPr lang="en-US" altLang="ko-KR" sz="3000" b="1" baseline="-250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0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spacetime at the first-order perturbation level.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cosmological anisotropies arise at early time and decay at future infinity.</a:t>
            </a:r>
          </a:p>
        </p:txBody>
      </p:sp>
    </p:spTree>
    <p:extLst>
      <p:ext uri="{BB962C8B-B14F-4D97-AF65-F5344CB8AC3E}">
        <p14:creationId xmlns:p14="http://schemas.microsoft.com/office/powerpoint/2010/main" val="2589247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Furthermore . . .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10EB329-D79C-44AB-98B1-40B3F76A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12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1B6D1B3-FC01-8458-1056-06EB5D9D6295}"/>
                  </a:ext>
                </a:extLst>
              </p:cNvPr>
              <p:cNvSpPr/>
              <p:nvPr/>
            </p:nvSpPr>
            <p:spPr>
              <a:xfrm>
                <a:off x="379956" y="1996887"/>
                <a:ext cx="11564112" cy="134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3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altLang="ko-KR" sz="3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3000" b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ko-KR" sz="3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3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3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altLang="ko-KR" sz="3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altLang="ko-KR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altLang="ko-KR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ko-KR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altLang="ko-KR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ko-KR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altLang="ko-KR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ko-KR" sz="3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ko-KR" sz="3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3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altLang="ko-KR" sz="3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kumimoji="0" lang="en-US" altLang="ko-KR" sz="3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𝓠</m:t>
                          </m:r>
                        </m:e>
                        <m:sup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  <m:t>𝒊𝒔𝒐</m:t>
                              </m:r>
                              <m: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  <m:t>𝒂𝒏𝒊</m:t>
                              </m:r>
                              <m:r>
                                <a:rPr lang="en-US" altLang="ko-KR" sz="3000" b="1" i="1">
                                  <a:solidFill>
                                    <a:srgbClr val="1F4E79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000" b="1" i="1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𝒄𝒓𝒐</m:t>
                          </m:r>
                          <m:r>
                            <a:rPr lang="en-US" altLang="ko-KR" sz="3000" b="1" i="1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1B6D1B3-FC01-8458-1056-06EB5D9D6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6" y="1996887"/>
                <a:ext cx="11564112" cy="1344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630FCA6F-BA06-94CC-5784-85D047304D75}"/>
                  </a:ext>
                </a:extLst>
              </p:cNvPr>
              <p:cNvSpPr/>
              <p:nvPr/>
            </p:nvSpPr>
            <p:spPr>
              <a:xfrm>
                <a:off x="1581070" y="888534"/>
                <a:ext cx="9161884" cy="1095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0" lang="en-US" altLang="ko-KR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0" lang="ko-KR" alt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ko-KR" sz="2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ko-KR" sz="2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d>
                              <m: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  <m:sup>
                                  <m:r>
                                    <a:rPr lang="en-US" altLang="ko-KR" sz="29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9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p>
                              </m:sSub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9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num>
                                <m:den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  <m:sup>
                                  <m:r>
                                    <a:rPr lang="en-US" altLang="ko-KR" sz="29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ko-KR" sz="29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29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9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29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n-US" altLang="ko-KR" sz="2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p>
                              </m:sSubSup>
                              <m:r>
                                <a:rPr lang="en-US" altLang="ko-KR" sz="2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ko-KR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630FCA6F-BA06-94CC-5784-85D047304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70" y="888534"/>
                <a:ext cx="9161884" cy="1095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extLst>
              <a:ext uri="{FF2B5EF4-FFF2-40B4-BE49-F238E27FC236}">
                <a16:creationId xmlns:a16="http://schemas.microsoft.com/office/drawing/2014/main" id="{218CF7D7-674A-6C5A-6336-1423C9017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52" y="3715681"/>
            <a:ext cx="7591425" cy="2981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E3DB5-68E9-6852-79E2-C4FFE630AE47}"/>
              </a:ext>
            </a:extLst>
          </p:cNvPr>
          <p:cNvSpPr txBox="1"/>
          <p:nvPr/>
        </p:nvSpPr>
        <p:spPr>
          <a:xfrm>
            <a:off x="2455103" y="3088721"/>
            <a:ext cx="1045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CMB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F373F-BCEC-51FD-BF56-4B18DB45D2FF}"/>
              </a:ext>
            </a:extLst>
          </p:cNvPr>
          <p:cNvSpPr txBox="1"/>
          <p:nvPr/>
        </p:nvSpPr>
        <p:spPr>
          <a:xfrm>
            <a:off x="8691419" y="2841371"/>
            <a:ext cx="13516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Model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7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6FC7A91-0DE3-EC0F-6C26-ABE9286FB30E}"/>
              </a:ext>
            </a:extLst>
          </p:cNvPr>
          <p:cNvSpPr/>
          <p:nvPr/>
        </p:nvSpPr>
        <p:spPr>
          <a:xfrm>
            <a:off x="0" y="2991251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10EB329-D79C-44AB-98B1-40B3F76A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12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2165686-8A7E-C1E2-F7D7-BF121D265BF2}"/>
              </a:ext>
            </a:extLst>
          </p:cNvPr>
          <p:cNvSpPr txBox="1">
            <a:spLocks/>
          </p:cNvSpPr>
          <p:nvPr/>
        </p:nvSpPr>
        <p:spPr>
          <a:xfrm>
            <a:off x="4260532" y="2836763"/>
            <a:ext cx="3670935" cy="102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Thank You! </a:t>
            </a:r>
            <a:endParaRPr kumimoji="0" lang="ko-KR" altLang="en-US" sz="5000" b="1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411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78"/>
            <a:ext cx="12192000" cy="1022959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If?</a:t>
            </a:r>
            <a:endParaRPr lang="ko-KR" alt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F0D141-DEBD-483E-827D-87848513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03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B268D-C479-96E7-6E53-4A962CA269AB}"/>
              </a:ext>
            </a:extLst>
          </p:cNvPr>
          <p:cNvSpPr txBox="1"/>
          <p:nvPr/>
        </p:nvSpPr>
        <p:spPr>
          <a:xfrm>
            <a:off x="-24714" y="2000657"/>
            <a:ext cx="12403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“Any Anisotropic Homogeneous Bianchi Spacetime Always will be an Isotropic and de Sitter Space”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B026D-3E9B-051F-C61C-1F1CCC01ECDD}"/>
              </a:ext>
            </a:extLst>
          </p:cNvPr>
          <p:cNvSpPr txBox="1"/>
          <p:nvPr/>
        </p:nvSpPr>
        <p:spPr>
          <a:xfrm>
            <a:off x="2425572" y="1194551"/>
            <a:ext cx="734085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Cosmic No-Hair Theorem: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F411E8F7-8330-2043-A6C8-6ED0305B4429}"/>
              </a:ext>
            </a:extLst>
          </p:cNvPr>
          <p:cNvSpPr txBox="1">
            <a:spLocks/>
          </p:cNvSpPr>
          <p:nvPr/>
        </p:nvSpPr>
        <p:spPr>
          <a:xfrm>
            <a:off x="6690966" y="1781405"/>
            <a:ext cx="4620228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*R. M. Wald Phys. Rev. D 28 (1983)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E358626-115A-E553-9A9D-746AE433811F}"/>
              </a:ext>
            </a:extLst>
          </p:cNvPr>
          <p:cNvCxnSpPr>
            <a:cxnSpLocks/>
          </p:cNvCxnSpPr>
          <p:nvPr/>
        </p:nvCxnSpPr>
        <p:spPr>
          <a:xfrm flipH="1" flipV="1">
            <a:off x="4544804" y="2801350"/>
            <a:ext cx="39396" cy="33436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8F4E14C-3B9F-6153-FED7-59A2DBE00E71}"/>
              </a:ext>
            </a:extLst>
          </p:cNvPr>
          <p:cNvCxnSpPr>
            <a:cxnSpLocks/>
          </p:cNvCxnSpPr>
          <p:nvPr/>
        </p:nvCxnSpPr>
        <p:spPr>
          <a:xfrm>
            <a:off x="4562043" y="6131950"/>
            <a:ext cx="400119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제목 1">
                <a:extLst>
                  <a:ext uri="{FF2B5EF4-FFF2-40B4-BE49-F238E27FC236}">
                    <a16:creationId xmlns:a16="http://schemas.microsoft.com/office/drawing/2014/main" id="{DE9CCEB9-11B4-54F2-7E8A-31BDA2899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0116" y="6202608"/>
                <a:ext cx="312093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𝒕</m:t>
                      </m:r>
                    </m:oMath>
                  </m:oMathPara>
                </a14:m>
                <a:endParaRPr kumimoji="0" lang="ko-KR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9" name="제목 1">
                <a:extLst>
                  <a:ext uri="{FF2B5EF4-FFF2-40B4-BE49-F238E27FC236}">
                    <a16:creationId xmlns:a16="http://schemas.microsoft.com/office/drawing/2014/main" id="{DE9CCEB9-11B4-54F2-7E8A-31BDA2899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6" y="6202608"/>
                <a:ext cx="31209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제목 1">
            <a:extLst>
              <a:ext uri="{FF2B5EF4-FFF2-40B4-BE49-F238E27FC236}">
                <a16:creationId xmlns:a16="http://schemas.microsoft.com/office/drawing/2014/main" id="{95B7814E-7BF0-E92A-F5DF-350DA50364ED}"/>
              </a:ext>
            </a:extLst>
          </p:cNvPr>
          <p:cNvSpPr txBox="1">
            <a:spLocks/>
          </p:cNvSpPr>
          <p:nvPr/>
        </p:nvSpPr>
        <p:spPr>
          <a:xfrm>
            <a:off x="3053283" y="2706516"/>
            <a:ext cx="1417379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Anisotropy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4031985C-2711-C561-75EC-FCBD4E40A361}"/>
              </a:ext>
            </a:extLst>
          </p:cNvPr>
          <p:cNvSpPr/>
          <p:nvPr/>
        </p:nvSpPr>
        <p:spPr>
          <a:xfrm>
            <a:off x="4697842" y="2906571"/>
            <a:ext cx="1627103" cy="3228114"/>
          </a:xfrm>
          <a:custGeom>
            <a:avLst/>
            <a:gdLst>
              <a:gd name="connsiteX0" fmla="*/ 0 w 1902940"/>
              <a:gd name="connsiteY0" fmla="*/ 0 h 3459892"/>
              <a:gd name="connsiteX1" fmla="*/ 457200 w 1902940"/>
              <a:gd name="connsiteY1" fmla="*/ 2953265 h 3459892"/>
              <a:gd name="connsiteX2" fmla="*/ 1902940 w 1902940"/>
              <a:gd name="connsiteY2" fmla="*/ 3459892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940" h="3459892">
                <a:moveTo>
                  <a:pt x="0" y="0"/>
                </a:moveTo>
                <a:cubicBezTo>
                  <a:pt x="70021" y="1188308"/>
                  <a:pt x="140043" y="2376616"/>
                  <a:pt x="457200" y="2953265"/>
                </a:cubicBezTo>
                <a:cubicBezTo>
                  <a:pt x="774357" y="3529914"/>
                  <a:pt x="1647567" y="3449595"/>
                  <a:pt x="1902940" y="3459892"/>
                </a:cubicBezTo>
              </a:path>
            </a:pathLst>
          </a:custGeom>
          <a:noFill/>
          <a:ln w="444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135394C2-AAA9-A49F-385C-4942917BF750}"/>
              </a:ext>
            </a:extLst>
          </p:cNvPr>
          <p:cNvCxnSpPr>
            <a:cxnSpLocks/>
          </p:cNvCxnSpPr>
          <p:nvPr/>
        </p:nvCxnSpPr>
        <p:spPr>
          <a:xfrm>
            <a:off x="4719118" y="6302287"/>
            <a:ext cx="6731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제목 1">
                <a:extLst>
                  <a:ext uri="{FF2B5EF4-FFF2-40B4-BE49-F238E27FC236}">
                    <a16:creationId xmlns:a16="http://schemas.microsoft.com/office/drawing/2014/main" id="{7BB18F4E-FBE5-C164-23B6-BDDE25A4CA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8067" y="6345541"/>
                <a:ext cx="3634164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𝑯</m:t>
                          </m:r>
                        </m:e>
                        <m:sub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𝟎</m:t>
                          </m:r>
                        </m:sub>
                      </m:sSub>
                      <m:r>
                        <a:rPr kumimoji="0" lang="en-US" altLang="ko-KR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 ~ </m:t>
                      </m:r>
                      <m:sSubSup>
                        <m:sSubSup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</m:ctrlPr>
                        </m:sSubSupPr>
                        <m:e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𝒕</m:t>
                          </m:r>
                        </m:e>
                        <m:sub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𝑯</m:t>
                          </m:r>
                        </m:sub>
                        <m:sup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−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𝟏</m:t>
                          </m:r>
                        </m:sup>
                      </m:sSubSup>
                      <m:r>
                        <a:rPr kumimoji="0" lang="en-US" altLang="ko-KR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kumimoji="0" lang="en-US" altLang="ko-KR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~ </m:t>
                      </m:r>
                      <m:r>
                        <a:rPr kumimoji="0" lang="en-US" altLang="ko-KR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𝟏</m:t>
                      </m:r>
                      <m:sSup>
                        <m:sSupPr>
                          <m:ctrlP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−</m:t>
                          </m:r>
                          <m:r>
                            <a:rPr kumimoji="0" lang="en-US" altLang="ko-KR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j-cs"/>
                            </a:rPr>
                            <m:t>𝟏𝟖</m:t>
                          </m:r>
                        </m:sup>
                      </m:sSup>
                      <m:r>
                        <a:rPr kumimoji="0" lang="en-US" altLang="ko-KR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𝒔</m:t>
                      </m:r>
                    </m:oMath>
                  </m:oMathPara>
                </a14:m>
                <a:endParaRPr kumimoji="0" lang="ko-KR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31" name="제목 1">
                <a:extLst>
                  <a:ext uri="{FF2B5EF4-FFF2-40B4-BE49-F238E27FC236}">
                    <a16:creationId xmlns:a16="http://schemas.microsoft.com/office/drawing/2014/main" id="{7BB18F4E-FBE5-C164-23B6-BDDE25A4C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67" y="6345541"/>
                <a:ext cx="363416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8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Cosmic Microwave Background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203ECF-ADF3-1587-1482-C8691FF85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9" y="1445036"/>
            <a:ext cx="8666981" cy="4333491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352EEE74-4BBB-F1C9-07E7-E2B21AFD05EB}"/>
              </a:ext>
            </a:extLst>
          </p:cNvPr>
          <p:cNvSpPr txBox="1">
            <a:spLocks/>
          </p:cNvSpPr>
          <p:nvPr/>
        </p:nvSpPr>
        <p:spPr>
          <a:xfrm>
            <a:off x="9275383" y="5642336"/>
            <a:ext cx="1388885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*Planck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1">
                <a:extLst>
                  <a:ext uri="{FF2B5EF4-FFF2-40B4-BE49-F238E27FC236}">
                    <a16:creationId xmlns:a16="http://schemas.microsoft.com/office/drawing/2014/main" id="{3E3BB868-2F8D-D874-A099-B221D21327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6461" y="6127043"/>
                <a:ext cx="905647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altLang="ko-KR" sz="1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0" lang="en-US" altLang="ko-KR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j-cs"/>
                  </a:rPr>
                  <a:t>K</a:t>
                </a:r>
                <a:endParaRPr kumimoji="0" lang="ko-KR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3" name="제목 1">
                <a:extLst>
                  <a:ext uri="{FF2B5EF4-FFF2-40B4-BE49-F238E27FC236}">
                    <a16:creationId xmlns:a16="http://schemas.microsoft.com/office/drawing/2014/main" id="{3E3BB868-2F8D-D874-A099-B221D2132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61" y="6127043"/>
                <a:ext cx="90564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4AE5166E-484A-BE04-4E34-94CDCA0E6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285" y="5952328"/>
            <a:ext cx="3953427" cy="1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C6EC968-7C87-6E8F-6097-FFB4DB9658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9894" y="6112778"/>
                <a:ext cx="905647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ko-KR" sz="1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0" lang="en-US" altLang="ko-KR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j-cs"/>
                  </a:rPr>
                  <a:t>K</a:t>
                </a:r>
                <a:endParaRPr kumimoji="0" lang="ko-KR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C6EC968-7C87-6E8F-6097-FFB4DB96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894" y="6112778"/>
                <a:ext cx="905647" cy="400110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67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Directions of Anisotropy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673767-DE58-BEA9-2E66-DA3079E44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4" y="1134160"/>
            <a:ext cx="9612352" cy="5253667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1FDDFEF4-B863-E392-9274-E0C8C16D58DA}"/>
              </a:ext>
            </a:extLst>
          </p:cNvPr>
          <p:cNvSpPr txBox="1">
            <a:spLocks/>
          </p:cNvSpPr>
          <p:nvPr/>
        </p:nvSpPr>
        <p:spPr>
          <a:xfrm>
            <a:off x="7671748" y="6412541"/>
            <a:ext cx="3292213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*P. K.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Aluri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et al.,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arXiv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2207.05765 (2022)</a:t>
            </a:r>
          </a:p>
        </p:txBody>
      </p:sp>
    </p:spTree>
    <p:extLst>
      <p:ext uri="{BB962C8B-B14F-4D97-AF65-F5344CB8AC3E}">
        <p14:creationId xmlns:p14="http://schemas.microsoft.com/office/powerpoint/2010/main" val="416370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Flatness Problem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561547B-E6AE-000C-369C-8FC968F4E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6" y="745192"/>
            <a:ext cx="5850331" cy="588329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470AB630-9D59-3746-CEA6-271136D50D45}"/>
              </a:ext>
            </a:extLst>
          </p:cNvPr>
          <p:cNvSpPr txBox="1">
            <a:spLocks/>
          </p:cNvSpPr>
          <p:nvPr/>
        </p:nvSpPr>
        <p:spPr>
          <a:xfrm>
            <a:off x="2299814" y="6628482"/>
            <a:ext cx="4012556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*N. A. Nilsson, </a:t>
            </a:r>
            <a:r>
              <a:rPr lang="en-US" altLang="ko-KR" sz="1300" i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Mu-In</a:t>
            </a:r>
            <a:r>
              <a:rPr lang="ko-KR" altLang="en-US" sz="1300" i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300" i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Park</a:t>
            </a:r>
            <a:r>
              <a:rPr lang="ko-KR" altLang="en-US" sz="1300" i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Eur. Phys. J. C 82 (2022)</a:t>
            </a:r>
          </a:p>
        </p:txBody>
      </p:sp>
      <p:pic>
        <p:nvPicPr>
          <p:cNvPr id="5" name="그림 4" descr="텍스트, 장치, 마이크이(가) 표시된 사진&#10;&#10;자동 생성된 설명">
            <a:extLst>
              <a:ext uri="{FF2B5EF4-FFF2-40B4-BE49-F238E27FC236}">
                <a16:creationId xmlns:a16="http://schemas.microsoft.com/office/drawing/2014/main" id="{5CD8EADD-A738-9250-0E4F-4C87100F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02" y="1382085"/>
            <a:ext cx="2187768" cy="1994060"/>
          </a:xfrm>
          <a:prstGeom prst="rect">
            <a:avLst/>
          </a:prstGeom>
        </p:spPr>
      </p:pic>
      <p:pic>
        <p:nvPicPr>
          <p:cNvPr id="9" name="그림 8" descr="운동경기, 농구, 스포츠이(가) 표시된 사진&#10;&#10;자동 생성된 설명">
            <a:extLst>
              <a:ext uri="{FF2B5EF4-FFF2-40B4-BE49-F238E27FC236}">
                <a16:creationId xmlns:a16="http://schemas.microsoft.com/office/drawing/2014/main" id="{362F0AAC-EA0D-EEE4-C8B4-DE02F56F3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31" y="2788420"/>
            <a:ext cx="2071167" cy="1969860"/>
          </a:xfrm>
          <a:prstGeom prst="rect">
            <a:avLst/>
          </a:prstGeom>
        </p:spPr>
      </p:pic>
      <p:pic>
        <p:nvPicPr>
          <p:cNvPr id="11" name="그림 10" descr="텍스트, 운동경기이(가) 표시된 사진&#10;&#10;자동 생성된 설명">
            <a:extLst>
              <a:ext uri="{FF2B5EF4-FFF2-40B4-BE49-F238E27FC236}">
                <a16:creationId xmlns:a16="http://schemas.microsoft.com/office/drawing/2014/main" id="{AA233C3B-D47D-7362-0822-A0B07DA77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48" y="4170556"/>
            <a:ext cx="2197996" cy="19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Hubble Tension</a:t>
            </a:r>
            <a:endParaRPr lang="ko-KR" alt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B7C85-7EBE-058E-3071-D310C06318F2}"/>
              </a:ext>
            </a:extLst>
          </p:cNvPr>
          <p:cNvSpPr txBox="1"/>
          <p:nvPr/>
        </p:nvSpPr>
        <p:spPr>
          <a:xfrm>
            <a:off x="5199966" y="1565804"/>
            <a:ext cx="69920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Quadrupole-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Octopole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Alignment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Anomalous Bulk Flow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Radio-Galaxy Dipoles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Variation of Fine-Structure Constant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Cosmic </a:t>
            </a: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Birefingence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597692D0-AEF1-BE68-E432-A2BBE604B301}"/>
              </a:ext>
            </a:extLst>
          </p:cNvPr>
          <p:cNvSpPr txBox="1">
            <a:spLocks/>
          </p:cNvSpPr>
          <p:nvPr/>
        </p:nvSpPr>
        <p:spPr>
          <a:xfrm>
            <a:off x="7444745" y="1960644"/>
            <a:ext cx="4132162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*A. Oliveira-Costa et al., Phys. Rev. D 69 (2004)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715D9A43-2B85-074C-4080-CF28A76ADD78}"/>
              </a:ext>
            </a:extLst>
          </p:cNvPr>
          <p:cNvSpPr txBox="1">
            <a:spLocks/>
          </p:cNvSpPr>
          <p:nvPr/>
        </p:nvSpPr>
        <p:spPr>
          <a:xfrm>
            <a:off x="7442816" y="2789277"/>
            <a:ext cx="4620228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*C. Howlett et al., Mon. Not. Roy. Astron. Soc. 515 (2022)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D0CBB3FB-49CB-2F92-9FBF-2955BB2BF16A}"/>
              </a:ext>
            </a:extLst>
          </p:cNvPr>
          <p:cNvSpPr txBox="1">
            <a:spLocks/>
          </p:cNvSpPr>
          <p:nvPr/>
        </p:nvSpPr>
        <p:spPr>
          <a:xfrm>
            <a:off x="7442816" y="3723260"/>
            <a:ext cx="4620228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*D. J. Schwarz et al.,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Phy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Rev. Lett. 93 (2004)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0A4FA41A-FA4C-E1C5-3EA7-7B9589B99E69}"/>
              </a:ext>
            </a:extLst>
          </p:cNvPr>
          <p:cNvSpPr txBox="1">
            <a:spLocks/>
          </p:cNvSpPr>
          <p:nvPr/>
        </p:nvSpPr>
        <p:spPr>
          <a:xfrm>
            <a:off x="7442816" y="4482109"/>
            <a:ext cx="4620228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*J. A. King et al., Mon. Not. Roy. Astron. Soc. 422 (2012)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B256E1-FA3C-9BD7-8421-7F5A74494BD7}"/>
              </a:ext>
            </a:extLst>
          </p:cNvPr>
          <p:cNvSpPr txBox="1">
            <a:spLocks/>
          </p:cNvSpPr>
          <p:nvPr/>
        </p:nvSpPr>
        <p:spPr>
          <a:xfrm>
            <a:off x="7442816" y="5839509"/>
            <a:ext cx="4620228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*E.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Komastsu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Nature Rev. Phys. 4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C33C1-8D66-C2CF-2867-19B59FDF4A95}"/>
              </a:ext>
            </a:extLst>
          </p:cNvPr>
          <p:cNvSpPr txBox="1"/>
          <p:nvPr/>
        </p:nvSpPr>
        <p:spPr>
          <a:xfrm>
            <a:off x="5682722" y="5558242"/>
            <a:ext cx="602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Rotation of the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Polarisation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Plane of CMB Photons 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C885DE-57E7-3BD6-6267-54EEDB329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3" y="726341"/>
            <a:ext cx="4132504" cy="5893829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14E48022-F22B-51A8-7DB3-6AB925796059}"/>
              </a:ext>
            </a:extLst>
          </p:cNvPr>
          <p:cNvSpPr txBox="1">
            <a:spLocks/>
          </p:cNvSpPr>
          <p:nvPr/>
        </p:nvSpPr>
        <p:spPr>
          <a:xfrm>
            <a:off x="823931" y="6607813"/>
            <a:ext cx="4132162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*E. D. Valentino et al., Class. Quant.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Grav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38 (2021)</a:t>
            </a:r>
          </a:p>
        </p:txBody>
      </p:sp>
    </p:spTree>
    <p:extLst>
      <p:ext uri="{BB962C8B-B14F-4D97-AF65-F5344CB8AC3E}">
        <p14:creationId xmlns:p14="http://schemas.microsoft.com/office/powerpoint/2010/main" val="297199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3D1C7FA-FF05-45BA-92B7-A8B47E4BA68E}"/>
              </a:ext>
            </a:extLst>
          </p:cNvPr>
          <p:cNvSpPr/>
          <p:nvPr/>
        </p:nvSpPr>
        <p:spPr>
          <a:xfrm>
            <a:off x="0" y="0"/>
            <a:ext cx="12192000" cy="713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626179-5CEB-46C2-BFA1-243BC26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630"/>
            <a:ext cx="11812044" cy="1022959"/>
          </a:xfrm>
        </p:spPr>
        <p:txBody>
          <a:bodyPr>
            <a:normAutofit/>
          </a:bodyPr>
          <a:lstStyle/>
          <a:p>
            <a:r>
              <a:rPr lang="en-US" altLang="ko-K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Cosmic </a:t>
            </a:r>
            <a:r>
              <a:rPr lang="en-US" altLang="ko-KR" sz="35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Birefingence</a:t>
            </a:r>
            <a:endParaRPr lang="en-US" altLang="ko-KR" sz="3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016CBA-09DC-4420-972F-DA7A46E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6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3AC6D-6BB5-4F94-A299-1057B1D51F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Picture 2" descr="Figure caption">
            <a:extLst>
              <a:ext uri="{FF2B5EF4-FFF2-40B4-BE49-F238E27FC236}">
                <a16:creationId xmlns:a16="http://schemas.microsoft.com/office/drawing/2014/main" id="{F028C459-5C81-A5A5-7FBF-1A399937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" y="1923666"/>
            <a:ext cx="6657802" cy="34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제목 1">
                <a:extLst>
                  <a:ext uri="{FF2B5EF4-FFF2-40B4-BE49-F238E27FC236}">
                    <a16:creationId xmlns:a16="http://schemas.microsoft.com/office/drawing/2014/main" id="{75451253-98A5-C259-80A3-232D9322B8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3221" y="2288189"/>
                <a:ext cx="287286" cy="3683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98E2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j-cs"/>
                        </a:rPr>
                        <m:t>𝜷</m:t>
                      </m:r>
                    </m:oMath>
                  </m:oMathPara>
                </a14:m>
                <a:endPara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98E25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j-cs"/>
                </a:endParaRPr>
              </a:p>
            </p:txBody>
          </p:sp>
        </mc:Choice>
        <mc:Fallback xmlns="">
          <p:sp>
            <p:nvSpPr>
              <p:cNvPr id="15" name="제목 1">
                <a:extLst>
                  <a:ext uri="{FF2B5EF4-FFF2-40B4-BE49-F238E27FC236}">
                    <a16:creationId xmlns:a16="http://schemas.microsoft.com/office/drawing/2014/main" id="{75451253-98A5-C259-80A3-232D9322B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21" y="2288189"/>
                <a:ext cx="287286" cy="368307"/>
              </a:xfrm>
              <a:prstGeom prst="rect">
                <a:avLst/>
              </a:prstGeom>
              <a:blipFill>
                <a:blip r:embed="rId4"/>
                <a:stretch>
                  <a:fillRect l="-19149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E80B5A-57DB-6B78-2784-8541FCFB4209}"/>
                  </a:ext>
                </a:extLst>
              </p:cNvPr>
              <p:cNvSpPr txBox="1"/>
              <p:nvPr/>
            </p:nvSpPr>
            <p:spPr>
              <a:xfrm>
                <a:off x="7226744" y="1369329"/>
                <a:ext cx="4741123" cy="488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Cosmic </a:t>
                </a:r>
                <a:r>
                  <a:rPr kumimoji="0" lang="en-US" altLang="ko-K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Birefingence</a:t>
                </a: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Reported at ~ </a:t>
                </a:r>
                <a14:m>
                  <m:oMath xmlns:m="http://schemas.openxmlformats.org/officeDocument/2006/math">
                    <m:r>
                      <a:rPr kumimoji="0" lang="en-US" altLang="ko-KR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𝟑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𝝈</m:t>
                    </m:r>
                  </m:oMath>
                </a14:m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𝜷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𝟎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.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𝟑𝟓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±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𝟎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.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𝟏𝟒</m:t>
                    </m:r>
                  </m:oMath>
                </a14:m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Degrees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Axion Electrodynamics </a:t>
                </a:r>
                <a:r>
                  <a:rPr kumimoji="0" lang="en-US" altLang="ko-K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Chern</a:t>
                </a: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-Simon Term: </a:t>
                </a:r>
                <a14:m>
                  <m:oMath xmlns:m="http://schemas.openxmlformats.org/officeDocument/2006/math"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ℒ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 ~ </m:t>
                    </m:r>
                    <m:r>
                      <a:rPr kumimoji="0" lang="en-US" altLang="ko-KR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𝚯</m:t>
                    </m:r>
                    <m:r>
                      <a:rPr kumimoji="0" lang="en-US" altLang="ko-K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𝝓</m:t>
                    </m:r>
                    <m:sSub>
                      <m:sSubPr>
                        <m:ctrlPr>
                          <a:rPr kumimoji="0" lang="en-US" altLang="ko-KR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0" lang="en-US" altLang="ko-KR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𝝁𝝂</m:t>
                        </m:r>
                      </m:sub>
                    </m:sSub>
                    <m:sSup>
                      <m:sSupPr>
                        <m:ctrlPr>
                          <a:rPr kumimoji="0" lang="en-US" altLang="ko-KR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0" lang="en-US" altLang="ko-KR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kumimoji="0" lang="en-US" altLang="ko-KR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𝝁𝝂</m:t>
                        </m:r>
                      </m:sup>
                    </m:sSup>
                  </m:oMath>
                </a14:m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E80B5A-57DB-6B78-2784-8541FCFB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44" y="1369329"/>
                <a:ext cx="4741123" cy="4887685"/>
              </a:xfrm>
              <a:prstGeom prst="rect">
                <a:avLst/>
              </a:prstGeom>
              <a:blipFill>
                <a:blip r:embed="rId5"/>
                <a:stretch>
                  <a:fillRect l="-2314" t="-1373" r="-16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부제목 2">
            <a:extLst>
              <a:ext uri="{FF2B5EF4-FFF2-40B4-BE49-F238E27FC236}">
                <a16:creationId xmlns:a16="http://schemas.microsoft.com/office/drawing/2014/main" id="{88E5E81B-76CD-1C76-AFF3-6AD989BF07A0}"/>
              </a:ext>
            </a:extLst>
          </p:cNvPr>
          <p:cNvSpPr txBox="1">
            <a:spLocks/>
          </p:cNvSpPr>
          <p:nvPr/>
        </p:nvSpPr>
        <p:spPr>
          <a:xfrm>
            <a:off x="5725981" y="5400848"/>
            <a:ext cx="1168403" cy="2706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Yuto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Minani</a:t>
            </a:r>
            <a:endParaRPr kumimoji="0" lang="en-US" altLang="ko-KR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CBEDD1BC-2A66-DCAC-3551-04F5850459ED}"/>
              </a:ext>
            </a:extLst>
          </p:cNvPr>
          <p:cNvSpPr txBox="1">
            <a:spLocks/>
          </p:cNvSpPr>
          <p:nvPr/>
        </p:nvSpPr>
        <p:spPr>
          <a:xfrm>
            <a:off x="7922542" y="2298349"/>
            <a:ext cx="4132162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*Y. Minami et al., Phys. Rev. Lett. 125 (2020)</a:t>
            </a:r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EBB3B9E6-639D-C0C6-E058-2D0C1441D877}"/>
              </a:ext>
            </a:extLst>
          </p:cNvPr>
          <p:cNvSpPr txBox="1">
            <a:spLocks/>
          </p:cNvSpPr>
          <p:nvPr/>
        </p:nvSpPr>
        <p:spPr>
          <a:xfrm>
            <a:off x="7922542" y="2570731"/>
            <a:ext cx="4132162" cy="2723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*P. D. </a:t>
            </a:r>
            <a:r>
              <a:rPr kumimoji="0" lang="en-US" altLang="ko-KR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Palazuelos</a:t>
            </a:r>
            <a:r>
              <a:rPr kumimoji="0" lang="en-US" altLang="ko-KR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et al., Phys. Rev. Lett. 128 (2022)</a:t>
            </a:r>
          </a:p>
        </p:txBody>
      </p:sp>
    </p:spTree>
    <p:extLst>
      <p:ext uri="{BB962C8B-B14F-4D97-AF65-F5344CB8AC3E}">
        <p14:creationId xmlns:p14="http://schemas.microsoft.com/office/powerpoint/2010/main" val="351322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23847</TotalTime>
  <Words>2911</Words>
  <Application>Microsoft Office PowerPoint</Application>
  <PresentationFormat>와이드스크린</PresentationFormat>
  <Paragraphs>346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맑은 고딕</vt:lpstr>
      <vt:lpstr>Arial</vt:lpstr>
      <vt:lpstr>Cambria Math</vt:lpstr>
      <vt:lpstr>Office 테마</vt:lpstr>
      <vt:lpstr>디자인 사용자 지정</vt:lpstr>
      <vt:lpstr>Generating Cosmological Anisotropies</vt:lpstr>
      <vt:lpstr>Overview &amp; Goal</vt:lpstr>
      <vt:lpstr>Success of ΛCDM Model</vt:lpstr>
      <vt:lpstr>What If?</vt:lpstr>
      <vt:lpstr>Cosmic Microwave Background</vt:lpstr>
      <vt:lpstr>Directions of Anisotropy</vt:lpstr>
      <vt:lpstr>Flatness Problem</vt:lpstr>
      <vt:lpstr>Hubble Tension</vt:lpstr>
      <vt:lpstr>Cosmic Birefingence</vt:lpstr>
      <vt:lpstr>Main Motivation</vt:lpstr>
      <vt:lpstr>Model</vt:lpstr>
      <vt:lpstr>Gauge Field &amp; Geometry Connection</vt:lpstr>
      <vt:lpstr>Equations of Motion</vt:lpstr>
      <vt:lpstr>Where is the Θ?</vt:lpstr>
      <vt:lpstr>Decomposing Gauge Field</vt:lpstr>
      <vt:lpstr>Perturbation</vt:lpstr>
      <vt:lpstr>Perfect Fluid Stress-Energy Tensor</vt:lpstr>
      <vt:lpstr>Perturbed Equations of Motion</vt:lpstr>
      <vt:lpstr>Parameters &amp; Boundary Conditions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Furthermore . . .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HC L</dc:creator>
  <cp:lastModifiedBy>HC L</cp:lastModifiedBy>
  <cp:revision>314</cp:revision>
  <dcterms:created xsi:type="dcterms:W3CDTF">2020-10-19T07:41:17Z</dcterms:created>
  <dcterms:modified xsi:type="dcterms:W3CDTF">2023-08-03T04:38:57Z</dcterms:modified>
</cp:coreProperties>
</file>